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7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272"/>
    <a:srgbClr val="66CCFF"/>
    <a:srgbClr val="99CCFF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DB8F7F-C991-4A1E-97A6-8ED09289BA0B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90E3B1-A477-4E57-9086-3704A69EFF35}">
      <dgm:prSet phldrT="[Text]" custT="1"/>
      <dgm:spPr/>
      <dgm:t>
        <a:bodyPr/>
        <a:lstStyle/>
        <a:p>
          <a:r>
            <a:rPr lang="en-US" sz="1600" dirty="0" smtClean="0"/>
            <a:t>Read Through Previous Tests</a:t>
          </a:r>
          <a:endParaRPr lang="en-US" sz="1600" dirty="0"/>
        </a:p>
      </dgm:t>
    </dgm:pt>
    <dgm:pt modelId="{4BA064F1-A430-4FEF-9C7A-3E90406F4580}" type="parTrans" cxnId="{DF909290-0ECE-442F-9720-AB50BF31454B}">
      <dgm:prSet/>
      <dgm:spPr/>
      <dgm:t>
        <a:bodyPr/>
        <a:lstStyle/>
        <a:p>
          <a:endParaRPr lang="en-US" sz="1600"/>
        </a:p>
      </dgm:t>
    </dgm:pt>
    <dgm:pt modelId="{7476A6A6-C649-4562-BA40-A330A31D8FB1}" type="sibTrans" cxnId="{DF909290-0ECE-442F-9720-AB50BF31454B}">
      <dgm:prSet/>
      <dgm:spPr/>
      <dgm:t>
        <a:bodyPr/>
        <a:lstStyle/>
        <a:p>
          <a:endParaRPr lang="en-US" sz="1600"/>
        </a:p>
      </dgm:t>
    </dgm:pt>
    <dgm:pt modelId="{1167954D-DAE2-4B2B-8AF4-E4C80B2CD8A4}">
      <dgm:prSet phldrT="[Text]" custT="1"/>
      <dgm:spPr/>
      <dgm:t>
        <a:bodyPr/>
        <a:lstStyle/>
        <a:p>
          <a:r>
            <a:rPr lang="en-US" sz="1600" dirty="0" smtClean="0"/>
            <a:t>Ask</a:t>
          </a:r>
          <a:endParaRPr lang="en-US" sz="1600" dirty="0"/>
        </a:p>
      </dgm:t>
    </dgm:pt>
    <dgm:pt modelId="{393A7196-34CD-417B-BF49-BDEFCE9BC90C}" type="parTrans" cxnId="{D63FBF2E-39AA-4B00-87D4-7E5C9BF40045}">
      <dgm:prSet/>
      <dgm:spPr/>
      <dgm:t>
        <a:bodyPr/>
        <a:lstStyle/>
        <a:p>
          <a:endParaRPr lang="en-US" sz="1600"/>
        </a:p>
      </dgm:t>
    </dgm:pt>
    <dgm:pt modelId="{CA1DDCDB-054A-4BB9-B408-31C3AFC1FBF5}" type="sibTrans" cxnId="{D63FBF2E-39AA-4B00-87D4-7E5C9BF40045}">
      <dgm:prSet/>
      <dgm:spPr/>
      <dgm:t>
        <a:bodyPr/>
        <a:lstStyle/>
        <a:p>
          <a:endParaRPr lang="en-US" sz="1600"/>
        </a:p>
      </dgm:t>
    </dgm:pt>
    <dgm:pt modelId="{3AD769E2-B000-4CCA-B0B5-6BAFB3F3CFC8}">
      <dgm:prSet phldrT="[Text]" custT="1"/>
      <dgm:spPr/>
      <dgm:t>
        <a:bodyPr/>
        <a:lstStyle/>
        <a:p>
          <a:r>
            <a:rPr lang="en-US" sz="1600" dirty="0" smtClean="0"/>
            <a:t>Try Simple Tests</a:t>
          </a:r>
          <a:endParaRPr lang="en-US" sz="1600" dirty="0"/>
        </a:p>
      </dgm:t>
    </dgm:pt>
    <dgm:pt modelId="{4C7CCA2F-8F90-453D-B09E-7C353F20CCEB}" type="parTrans" cxnId="{F56BBAB4-B4BC-4CFE-BE68-36A0B5C1AC8C}">
      <dgm:prSet/>
      <dgm:spPr/>
      <dgm:t>
        <a:bodyPr/>
        <a:lstStyle/>
        <a:p>
          <a:endParaRPr lang="en-US" sz="1600"/>
        </a:p>
      </dgm:t>
    </dgm:pt>
    <dgm:pt modelId="{58BF4511-6119-46A3-AC68-C689D7773336}" type="sibTrans" cxnId="{F56BBAB4-B4BC-4CFE-BE68-36A0B5C1AC8C}">
      <dgm:prSet/>
      <dgm:spPr/>
      <dgm:t>
        <a:bodyPr/>
        <a:lstStyle/>
        <a:p>
          <a:endParaRPr lang="en-US" sz="1600"/>
        </a:p>
      </dgm:t>
    </dgm:pt>
    <dgm:pt modelId="{E6C2F60C-64CD-4189-8CD0-19ED56E38189}">
      <dgm:prSet phldrT="[Text]" custT="1"/>
      <dgm:spPr/>
      <dgm:t>
        <a:bodyPr/>
        <a:lstStyle/>
        <a:p>
          <a:r>
            <a:rPr lang="en-US" sz="1600" dirty="0" smtClean="0"/>
            <a:t>Ask</a:t>
          </a:r>
          <a:endParaRPr lang="en-US" sz="1600" dirty="0"/>
        </a:p>
      </dgm:t>
    </dgm:pt>
    <dgm:pt modelId="{DD0369E6-0E8D-4267-8001-0BCBDD830B3C}" type="parTrans" cxnId="{0DFDD42B-7B49-4DA9-9B03-AB59A80C8B9F}">
      <dgm:prSet/>
      <dgm:spPr/>
      <dgm:t>
        <a:bodyPr/>
        <a:lstStyle/>
        <a:p>
          <a:endParaRPr lang="en-US" sz="1600"/>
        </a:p>
      </dgm:t>
    </dgm:pt>
    <dgm:pt modelId="{D29805E9-2D60-4A8D-B251-D3D0266407FA}" type="sibTrans" cxnId="{0DFDD42B-7B49-4DA9-9B03-AB59A80C8B9F}">
      <dgm:prSet/>
      <dgm:spPr/>
      <dgm:t>
        <a:bodyPr/>
        <a:lstStyle/>
        <a:p>
          <a:endParaRPr lang="en-US" sz="1600"/>
        </a:p>
      </dgm:t>
    </dgm:pt>
    <dgm:pt modelId="{42C3A3CC-5FDF-4501-9399-1D91E4299F41}">
      <dgm:prSet phldrT="[Text]" custT="1"/>
      <dgm:spPr/>
      <dgm:t>
        <a:bodyPr/>
        <a:lstStyle/>
        <a:p>
          <a:r>
            <a:rPr lang="en-US" sz="1600" dirty="0" smtClean="0"/>
            <a:t>Make Modifications</a:t>
          </a:r>
          <a:endParaRPr lang="en-US" sz="1600" dirty="0"/>
        </a:p>
      </dgm:t>
    </dgm:pt>
    <dgm:pt modelId="{DDB0ED0E-639F-4F8B-8323-0A4CA31E8172}" type="parTrans" cxnId="{6FAEB4B1-6E38-4F19-B30A-BCD97D98A30F}">
      <dgm:prSet/>
      <dgm:spPr/>
      <dgm:t>
        <a:bodyPr/>
        <a:lstStyle/>
        <a:p>
          <a:endParaRPr lang="en-US" sz="1600"/>
        </a:p>
      </dgm:t>
    </dgm:pt>
    <dgm:pt modelId="{178D5A8C-3253-4E17-9A4C-3209B9731F2F}" type="sibTrans" cxnId="{6FAEB4B1-6E38-4F19-B30A-BCD97D98A30F}">
      <dgm:prSet/>
      <dgm:spPr/>
      <dgm:t>
        <a:bodyPr/>
        <a:lstStyle/>
        <a:p>
          <a:endParaRPr lang="en-US" sz="1600"/>
        </a:p>
      </dgm:t>
    </dgm:pt>
    <dgm:pt modelId="{9003B29D-0A94-4AE0-9FDA-DB636505F866}" type="pres">
      <dgm:prSet presAssocID="{5ADB8F7F-C991-4A1E-97A6-8ED09289BA0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E9F11FB-D05C-40BE-BF56-52C86392E992}" type="pres">
      <dgm:prSet presAssocID="{F490E3B1-A477-4E57-9086-3704A69EFF35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EF9D89-A889-43BE-A1AF-20B2B4553E4D}" type="pres">
      <dgm:prSet presAssocID="{F490E3B1-A477-4E57-9086-3704A69EFF35}" presName="spNode" presStyleCnt="0"/>
      <dgm:spPr/>
    </dgm:pt>
    <dgm:pt modelId="{45913F22-2801-43F5-A59F-D44C8D664185}" type="pres">
      <dgm:prSet presAssocID="{7476A6A6-C649-4562-BA40-A330A31D8FB1}" presName="sibTrans" presStyleLbl="sibTrans1D1" presStyleIdx="0" presStyleCnt="5"/>
      <dgm:spPr/>
      <dgm:t>
        <a:bodyPr/>
        <a:lstStyle/>
        <a:p>
          <a:endParaRPr lang="en-US"/>
        </a:p>
      </dgm:t>
    </dgm:pt>
    <dgm:pt modelId="{9EE66626-8ACA-469D-832D-E151FA16CE02}" type="pres">
      <dgm:prSet presAssocID="{1167954D-DAE2-4B2B-8AF4-E4C80B2CD8A4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6AD9E9-C151-497D-A789-1129F4CB6E24}" type="pres">
      <dgm:prSet presAssocID="{1167954D-DAE2-4B2B-8AF4-E4C80B2CD8A4}" presName="spNode" presStyleCnt="0"/>
      <dgm:spPr/>
    </dgm:pt>
    <dgm:pt modelId="{56A58ED6-1720-4951-953F-DD6D3733866B}" type="pres">
      <dgm:prSet presAssocID="{CA1DDCDB-054A-4BB9-B408-31C3AFC1FBF5}" presName="sibTrans" presStyleLbl="sibTrans1D1" presStyleIdx="1" presStyleCnt="5"/>
      <dgm:spPr/>
      <dgm:t>
        <a:bodyPr/>
        <a:lstStyle/>
        <a:p>
          <a:endParaRPr lang="en-US"/>
        </a:p>
      </dgm:t>
    </dgm:pt>
    <dgm:pt modelId="{36FD7CD5-C7D7-48C3-A56E-45CAD763AB86}" type="pres">
      <dgm:prSet presAssocID="{3AD769E2-B000-4CCA-B0B5-6BAFB3F3CFC8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E85D89-2D03-4EB4-A1F0-73632600DAA3}" type="pres">
      <dgm:prSet presAssocID="{3AD769E2-B000-4CCA-B0B5-6BAFB3F3CFC8}" presName="spNode" presStyleCnt="0"/>
      <dgm:spPr/>
    </dgm:pt>
    <dgm:pt modelId="{3FD872D8-407E-4D1B-8415-254815D86BEE}" type="pres">
      <dgm:prSet presAssocID="{58BF4511-6119-46A3-AC68-C689D7773336}" presName="sibTrans" presStyleLbl="sibTrans1D1" presStyleIdx="2" presStyleCnt="5"/>
      <dgm:spPr/>
      <dgm:t>
        <a:bodyPr/>
        <a:lstStyle/>
        <a:p>
          <a:endParaRPr lang="en-US"/>
        </a:p>
      </dgm:t>
    </dgm:pt>
    <dgm:pt modelId="{421F4D2E-6802-44F5-AEE0-11EFCC02E570}" type="pres">
      <dgm:prSet presAssocID="{E6C2F60C-64CD-4189-8CD0-19ED56E38189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A0924-3B1C-43EF-AA14-5F92EA878DF7}" type="pres">
      <dgm:prSet presAssocID="{E6C2F60C-64CD-4189-8CD0-19ED56E38189}" presName="spNode" presStyleCnt="0"/>
      <dgm:spPr/>
    </dgm:pt>
    <dgm:pt modelId="{68B4C119-D050-409F-82B4-FAE4812425E5}" type="pres">
      <dgm:prSet presAssocID="{D29805E9-2D60-4A8D-B251-D3D0266407FA}" presName="sibTrans" presStyleLbl="sibTrans1D1" presStyleIdx="3" presStyleCnt="5"/>
      <dgm:spPr/>
      <dgm:t>
        <a:bodyPr/>
        <a:lstStyle/>
        <a:p>
          <a:endParaRPr lang="en-US"/>
        </a:p>
      </dgm:t>
    </dgm:pt>
    <dgm:pt modelId="{0DC8FBE6-BAD4-4B31-9B10-5BBBB44A9361}" type="pres">
      <dgm:prSet presAssocID="{42C3A3CC-5FDF-4501-9399-1D91E4299F41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3DDC07-0C63-4A2A-9688-EC78D5FD6EBD}" type="pres">
      <dgm:prSet presAssocID="{42C3A3CC-5FDF-4501-9399-1D91E4299F41}" presName="spNode" presStyleCnt="0"/>
      <dgm:spPr/>
    </dgm:pt>
    <dgm:pt modelId="{A80AEF34-AB7D-4329-B793-0851F4C3F031}" type="pres">
      <dgm:prSet presAssocID="{178D5A8C-3253-4E17-9A4C-3209B9731F2F}" presName="sibTrans" presStyleLbl="sibTrans1D1" presStyleIdx="4" presStyleCnt="5"/>
      <dgm:spPr/>
      <dgm:t>
        <a:bodyPr/>
        <a:lstStyle/>
        <a:p>
          <a:endParaRPr lang="en-US"/>
        </a:p>
      </dgm:t>
    </dgm:pt>
  </dgm:ptLst>
  <dgm:cxnLst>
    <dgm:cxn modelId="{87C9E5B3-0F6B-4E28-82EC-8F7C778CF7E4}" type="presOf" srcId="{3AD769E2-B000-4CCA-B0B5-6BAFB3F3CFC8}" destId="{36FD7CD5-C7D7-48C3-A56E-45CAD763AB86}" srcOrd="0" destOrd="0" presId="urn:microsoft.com/office/officeart/2005/8/layout/cycle5"/>
    <dgm:cxn modelId="{9BE79CCB-276E-4828-9584-6AA494570D17}" type="presOf" srcId="{58BF4511-6119-46A3-AC68-C689D7773336}" destId="{3FD872D8-407E-4D1B-8415-254815D86BEE}" srcOrd="0" destOrd="0" presId="urn:microsoft.com/office/officeart/2005/8/layout/cycle5"/>
    <dgm:cxn modelId="{D407127B-C4F7-4A0C-BD60-6CD707A6453A}" type="presOf" srcId="{F490E3B1-A477-4E57-9086-3704A69EFF35}" destId="{4E9F11FB-D05C-40BE-BF56-52C86392E992}" srcOrd="0" destOrd="0" presId="urn:microsoft.com/office/officeart/2005/8/layout/cycle5"/>
    <dgm:cxn modelId="{D63FBF2E-39AA-4B00-87D4-7E5C9BF40045}" srcId="{5ADB8F7F-C991-4A1E-97A6-8ED09289BA0B}" destId="{1167954D-DAE2-4B2B-8AF4-E4C80B2CD8A4}" srcOrd="1" destOrd="0" parTransId="{393A7196-34CD-417B-BF49-BDEFCE9BC90C}" sibTransId="{CA1DDCDB-054A-4BB9-B408-31C3AFC1FBF5}"/>
    <dgm:cxn modelId="{0DFDD42B-7B49-4DA9-9B03-AB59A80C8B9F}" srcId="{5ADB8F7F-C991-4A1E-97A6-8ED09289BA0B}" destId="{E6C2F60C-64CD-4189-8CD0-19ED56E38189}" srcOrd="3" destOrd="0" parTransId="{DD0369E6-0E8D-4267-8001-0BCBDD830B3C}" sibTransId="{D29805E9-2D60-4A8D-B251-D3D0266407FA}"/>
    <dgm:cxn modelId="{6FAEB4B1-6E38-4F19-B30A-BCD97D98A30F}" srcId="{5ADB8F7F-C991-4A1E-97A6-8ED09289BA0B}" destId="{42C3A3CC-5FDF-4501-9399-1D91E4299F41}" srcOrd="4" destOrd="0" parTransId="{DDB0ED0E-639F-4F8B-8323-0A4CA31E8172}" sibTransId="{178D5A8C-3253-4E17-9A4C-3209B9731F2F}"/>
    <dgm:cxn modelId="{0D6DDC25-7F02-4454-82F6-5232A3E3B023}" type="presOf" srcId="{178D5A8C-3253-4E17-9A4C-3209B9731F2F}" destId="{A80AEF34-AB7D-4329-B793-0851F4C3F031}" srcOrd="0" destOrd="0" presId="urn:microsoft.com/office/officeart/2005/8/layout/cycle5"/>
    <dgm:cxn modelId="{DF909290-0ECE-442F-9720-AB50BF31454B}" srcId="{5ADB8F7F-C991-4A1E-97A6-8ED09289BA0B}" destId="{F490E3B1-A477-4E57-9086-3704A69EFF35}" srcOrd="0" destOrd="0" parTransId="{4BA064F1-A430-4FEF-9C7A-3E90406F4580}" sibTransId="{7476A6A6-C649-4562-BA40-A330A31D8FB1}"/>
    <dgm:cxn modelId="{F902CF0D-B097-490B-9E1A-D04EC52E0B2F}" type="presOf" srcId="{1167954D-DAE2-4B2B-8AF4-E4C80B2CD8A4}" destId="{9EE66626-8ACA-469D-832D-E151FA16CE02}" srcOrd="0" destOrd="0" presId="urn:microsoft.com/office/officeart/2005/8/layout/cycle5"/>
    <dgm:cxn modelId="{E79DE84C-E2D7-4382-9707-D9ABF90B5B91}" type="presOf" srcId="{CA1DDCDB-054A-4BB9-B408-31C3AFC1FBF5}" destId="{56A58ED6-1720-4951-953F-DD6D3733866B}" srcOrd="0" destOrd="0" presId="urn:microsoft.com/office/officeart/2005/8/layout/cycle5"/>
    <dgm:cxn modelId="{855BAAFC-B003-4A67-A50B-7EC2CA05489C}" type="presOf" srcId="{7476A6A6-C649-4562-BA40-A330A31D8FB1}" destId="{45913F22-2801-43F5-A59F-D44C8D664185}" srcOrd="0" destOrd="0" presId="urn:microsoft.com/office/officeart/2005/8/layout/cycle5"/>
    <dgm:cxn modelId="{1A77BC5F-65CA-42C4-8CD0-902A415C4B02}" type="presOf" srcId="{42C3A3CC-5FDF-4501-9399-1D91E4299F41}" destId="{0DC8FBE6-BAD4-4B31-9B10-5BBBB44A9361}" srcOrd="0" destOrd="0" presId="urn:microsoft.com/office/officeart/2005/8/layout/cycle5"/>
    <dgm:cxn modelId="{CB4A2A9E-B946-436C-A69C-533859EA0361}" type="presOf" srcId="{5ADB8F7F-C991-4A1E-97A6-8ED09289BA0B}" destId="{9003B29D-0A94-4AE0-9FDA-DB636505F866}" srcOrd="0" destOrd="0" presId="urn:microsoft.com/office/officeart/2005/8/layout/cycle5"/>
    <dgm:cxn modelId="{7D7CB47F-6B19-4664-8CF1-AF8043EF4950}" type="presOf" srcId="{E6C2F60C-64CD-4189-8CD0-19ED56E38189}" destId="{421F4D2E-6802-44F5-AEE0-11EFCC02E570}" srcOrd="0" destOrd="0" presId="urn:microsoft.com/office/officeart/2005/8/layout/cycle5"/>
    <dgm:cxn modelId="{15D96B44-D8BA-473C-A2B5-087748E8315E}" type="presOf" srcId="{D29805E9-2D60-4A8D-B251-D3D0266407FA}" destId="{68B4C119-D050-409F-82B4-FAE4812425E5}" srcOrd="0" destOrd="0" presId="urn:microsoft.com/office/officeart/2005/8/layout/cycle5"/>
    <dgm:cxn modelId="{F56BBAB4-B4BC-4CFE-BE68-36A0B5C1AC8C}" srcId="{5ADB8F7F-C991-4A1E-97A6-8ED09289BA0B}" destId="{3AD769E2-B000-4CCA-B0B5-6BAFB3F3CFC8}" srcOrd="2" destOrd="0" parTransId="{4C7CCA2F-8F90-453D-B09E-7C353F20CCEB}" sibTransId="{58BF4511-6119-46A3-AC68-C689D7773336}"/>
    <dgm:cxn modelId="{4E3C26DF-167C-49AB-A833-8383F903FAA2}" type="presParOf" srcId="{9003B29D-0A94-4AE0-9FDA-DB636505F866}" destId="{4E9F11FB-D05C-40BE-BF56-52C86392E992}" srcOrd="0" destOrd="0" presId="urn:microsoft.com/office/officeart/2005/8/layout/cycle5"/>
    <dgm:cxn modelId="{B489E9F4-5B31-4E4C-B288-55721B8A1D8D}" type="presParOf" srcId="{9003B29D-0A94-4AE0-9FDA-DB636505F866}" destId="{CEEF9D89-A889-43BE-A1AF-20B2B4553E4D}" srcOrd="1" destOrd="0" presId="urn:microsoft.com/office/officeart/2005/8/layout/cycle5"/>
    <dgm:cxn modelId="{CC3AB371-49C8-48DD-BE0C-BB05472EDDC5}" type="presParOf" srcId="{9003B29D-0A94-4AE0-9FDA-DB636505F866}" destId="{45913F22-2801-43F5-A59F-D44C8D664185}" srcOrd="2" destOrd="0" presId="urn:microsoft.com/office/officeart/2005/8/layout/cycle5"/>
    <dgm:cxn modelId="{F23042DE-CA05-4B7B-BAD3-80F8BB8880CC}" type="presParOf" srcId="{9003B29D-0A94-4AE0-9FDA-DB636505F866}" destId="{9EE66626-8ACA-469D-832D-E151FA16CE02}" srcOrd="3" destOrd="0" presId="urn:microsoft.com/office/officeart/2005/8/layout/cycle5"/>
    <dgm:cxn modelId="{39EFE1E4-B7B2-44F6-8D7D-5A1A2FF8AC74}" type="presParOf" srcId="{9003B29D-0A94-4AE0-9FDA-DB636505F866}" destId="{116AD9E9-C151-497D-A789-1129F4CB6E24}" srcOrd="4" destOrd="0" presId="urn:microsoft.com/office/officeart/2005/8/layout/cycle5"/>
    <dgm:cxn modelId="{E45352AC-2E4B-4D21-9C75-B3EE83A5EC1B}" type="presParOf" srcId="{9003B29D-0A94-4AE0-9FDA-DB636505F866}" destId="{56A58ED6-1720-4951-953F-DD6D3733866B}" srcOrd="5" destOrd="0" presId="urn:microsoft.com/office/officeart/2005/8/layout/cycle5"/>
    <dgm:cxn modelId="{868AF582-83BD-4C26-BB71-7B0E8770EF98}" type="presParOf" srcId="{9003B29D-0A94-4AE0-9FDA-DB636505F866}" destId="{36FD7CD5-C7D7-48C3-A56E-45CAD763AB86}" srcOrd="6" destOrd="0" presId="urn:microsoft.com/office/officeart/2005/8/layout/cycle5"/>
    <dgm:cxn modelId="{30EE4EDB-80C6-4620-AF69-9CC7DBA74386}" type="presParOf" srcId="{9003B29D-0A94-4AE0-9FDA-DB636505F866}" destId="{98E85D89-2D03-4EB4-A1F0-73632600DAA3}" srcOrd="7" destOrd="0" presId="urn:microsoft.com/office/officeart/2005/8/layout/cycle5"/>
    <dgm:cxn modelId="{7537BE57-47B4-40E0-8DF3-517B11A8BB61}" type="presParOf" srcId="{9003B29D-0A94-4AE0-9FDA-DB636505F866}" destId="{3FD872D8-407E-4D1B-8415-254815D86BEE}" srcOrd="8" destOrd="0" presId="urn:microsoft.com/office/officeart/2005/8/layout/cycle5"/>
    <dgm:cxn modelId="{7D04B48F-757A-4219-894E-9BBA3B11A0E3}" type="presParOf" srcId="{9003B29D-0A94-4AE0-9FDA-DB636505F866}" destId="{421F4D2E-6802-44F5-AEE0-11EFCC02E570}" srcOrd="9" destOrd="0" presId="urn:microsoft.com/office/officeart/2005/8/layout/cycle5"/>
    <dgm:cxn modelId="{51236F3A-CFA2-4F6E-ABDE-91C8AA92882D}" type="presParOf" srcId="{9003B29D-0A94-4AE0-9FDA-DB636505F866}" destId="{A8AA0924-3B1C-43EF-AA14-5F92EA878DF7}" srcOrd="10" destOrd="0" presId="urn:microsoft.com/office/officeart/2005/8/layout/cycle5"/>
    <dgm:cxn modelId="{EE24F320-2988-4B0F-BA57-C901BEB189B9}" type="presParOf" srcId="{9003B29D-0A94-4AE0-9FDA-DB636505F866}" destId="{68B4C119-D050-409F-82B4-FAE4812425E5}" srcOrd="11" destOrd="0" presId="urn:microsoft.com/office/officeart/2005/8/layout/cycle5"/>
    <dgm:cxn modelId="{FD090266-E1DA-4A1B-A825-EDA543B4DB93}" type="presParOf" srcId="{9003B29D-0A94-4AE0-9FDA-DB636505F866}" destId="{0DC8FBE6-BAD4-4B31-9B10-5BBBB44A9361}" srcOrd="12" destOrd="0" presId="urn:microsoft.com/office/officeart/2005/8/layout/cycle5"/>
    <dgm:cxn modelId="{598FFAE2-64A7-4618-8234-3DE2E01D9C44}" type="presParOf" srcId="{9003B29D-0A94-4AE0-9FDA-DB636505F866}" destId="{F53DDC07-0C63-4A2A-9688-EC78D5FD6EBD}" srcOrd="13" destOrd="0" presId="urn:microsoft.com/office/officeart/2005/8/layout/cycle5"/>
    <dgm:cxn modelId="{28A55349-6C65-4C1F-B364-7B7557EF672D}" type="presParOf" srcId="{9003B29D-0A94-4AE0-9FDA-DB636505F866}" destId="{A80AEF34-AB7D-4329-B793-0851F4C3F031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09CB13-5922-4E1B-AA09-5AEF6760EAB1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B03F3B-0F94-407D-9331-295528A7DD79}">
      <dgm:prSet phldrT="[Text]"/>
      <dgm:spPr/>
      <dgm:t>
        <a:bodyPr/>
        <a:lstStyle/>
        <a:p>
          <a:r>
            <a:rPr lang="en-US" dirty="0" smtClean="0"/>
            <a:t>Determine Requirements</a:t>
          </a:r>
          <a:endParaRPr lang="en-US" dirty="0"/>
        </a:p>
      </dgm:t>
    </dgm:pt>
    <dgm:pt modelId="{B0DCF1D6-AB4D-41B3-B10F-749B30DA2178}" type="parTrans" cxnId="{19C8EDBF-6AF4-4C82-948B-F1D2020F38CE}">
      <dgm:prSet/>
      <dgm:spPr/>
      <dgm:t>
        <a:bodyPr/>
        <a:lstStyle/>
        <a:p>
          <a:endParaRPr lang="en-US"/>
        </a:p>
      </dgm:t>
    </dgm:pt>
    <dgm:pt modelId="{EFC35014-C49B-49BD-A312-DFC49C6279BD}" type="sibTrans" cxnId="{19C8EDBF-6AF4-4C82-948B-F1D2020F38CE}">
      <dgm:prSet/>
      <dgm:spPr/>
      <dgm:t>
        <a:bodyPr/>
        <a:lstStyle/>
        <a:p>
          <a:endParaRPr lang="en-US"/>
        </a:p>
      </dgm:t>
    </dgm:pt>
    <dgm:pt modelId="{9C2E5A32-267C-4C4E-B151-66F533AC0372}">
      <dgm:prSet phldrT="[Text]"/>
      <dgm:spPr/>
      <dgm:t>
        <a:bodyPr/>
        <a:lstStyle/>
        <a:p>
          <a:r>
            <a:rPr lang="en-US" dirty="0" smtClean="0"/>
            <a:t>Ask</a:t>
          </a:r>
          <a:endParaRPr lang="en-US" dirty="0"/>
        </a:p>
      </dgm:t>
    </dgm:pt>
    <dgm:pt modelId="{F385BB47-6E4C-4EA2-874A-175690A8CBC4}" type="parTrans" cxnId="{AB17BD6B-6F47-4A39-8502-25562B9FF9F0}">
      <dgm:prSet/>
      <dgm:spPr/>
      <dgm:t>
        <a:bodyPr/>
        <a:lstStyle/>
        <a:p>
          <a:endParaRPr lang="en-US"/>
        </a:p>
      </dgm:t>
    </dgm:pt>
    <dgm:pt modelId="{FCAEA0B1-F354-4364-8803-4FADCDA4290B}" type="sibTrans" cxnId="{AB17BD6B-6F47-4A39-8502-25562B9FF9F0}">
      <dgm:prSet/>
      <dgm:spPr/>
      <dgm:t>
        <a:bodyPr/>
        <a:lstStyle/>
        <a:p>
          <a:endParaRPr lang="en-US"/>
        </a:p>
      </dgm:t>
    </dgm:pt>
    <dgm:pt modelId="{B1B30320-D014-40E6-AC41-A0EAB1625B7A}">
      <dgm:prSet phldrT="[Text]"/>
      <dgm:spPr/>
      <dgm:t>
        <a:bodyPr/>
        <a:lstStyle/>
        <a:p>
          <a:r>
            <a:rPr lang="en-US" dirty="0" smtClean="0"/>
            <a:t>Manually try in Vault</a:t>
          </a:r>
          <a:endParaRPr lang="en-US" dirty="0"/>
        </a:p>
      </dgm:t>
    </dgm:pt>
    <dgm:pt modelId="{FDE5EE71-E555-4EC7-B52E-4A96FA344DB3}" type="parTrans" cxnId="{B63C9D03-F025-4E8D-B180-2F1C634ADB2A}">
      <dgm:prSet/>
      <dgm:spPr/>
      <dgm:t>
        <a:bodyPr/>
        <a:lstStyle/>
        <a:p>
          <a:endParaRPr lang="en-US"/>
        </a:p>
      </dgm:t>
    </dgm:pt>
    <dgm:pt modelId="{342C6330-4302-4242-ACAD-4D39D22E1948}" type="sibTrans" cxnId="{B63C9D03-F025-4E8D-B180-2F1C634ADB2A}">
      <dgm:prSet/>
      <dgm:spPr/>
      <dgm:t>
        <a:bodyPr/>
        <a:lstStyle/>
        <a:p>
          <a:endParaRPr lang="en-US"/>
        </a:p>
      </dgm:t>
    </dgm:pt>
    <dgm:pt modelId="{2398E5DE-FFDA-4DB3-8550-E979FBE6671C}">
      <dgm:prSet phldrT="[Text]"/>
      <dgm:spPr/>
      <dgm:t>
        <a:bodyPr/>
        <a:lstStyle/>
        <a:p>
          <a:r>
            <a:rPr lang="en-US" dirty="0" smtClean="0"/>
            <a:t>Write test cases</a:t>
          </a:r>
          <a:endParaRPr lang="en-US" dirty="0"/>
        </a:p>
      </dgm:t>
    </dgm:pt>
    <dgm:pt modelId="{2994B19C-BA1D-42AF-A728-A3802235A051}" type="parTrans" cxnId="{89C0E9A7-8CF2-4DD5-B2BD-1298343FBB95}">
      <dgm:prSet/>
      <dgm:spPr/>
      <dgm:t>
        <a:bodyPr/>
        <a:lstStyle/>
        <a:p>
          <a:endParaRPr lang="en-US"/>
        </a:p>
      </dgm:t>
    </dgm:pt>
    <dgm:pt modelId="{609CAA88-C83F-4769-B172-C17052CDF0CD}" type="sibTrans" cxnId="{89C0E9A7-8CF2-4DD5-B2BD-1298343FBB95}">
      <dgm:prSet/>
      <dgm:spPr/>
      <dgm:t>
        <a:bodyPr/>
        <a:lstStyle/>
        <a:p>
          <a:endParaRPr lang="en-US"/>
        </a:p>
      </dgm:t>
    </dgm:pt>
    <dgm:pt modelId="{D290C48C-2A56-4E9C-A423-04A3A56CD74B}">
      <dgm:prSet phldrT="[Text]"/>
      <dgm:spPr/>
      <dgm:t>
        <a:bodyPr/>
        <a:lstStyle/>
        <a:p>
          <a:r>
            <a:rPr lang="en-US" dirty="0" smtClean="0"/>
            <a:t>Ask</a:t>
          </a:r>
          <a:endParaRPr lang="en-US" dirty="0"/>
        </a:p>
      </dgm:t>
    </dgm:pt>
    <dgm:pt modelId="{D0F46271-CD40-4209-8A0A-17AC33A297CC}" type="parTrans" cxnId="{85332D30-D045-49BD-A7F1-D991FA5A5A93}">
      <dgm:prSet/>
      <dgm:spPr/>
      <dgm:t>
        <a:bodyPr/>
        <a:lstStyle/>
        <a:p>
          <a:endParaRPr lang="en-US"/>
        </a:p>
      </dgm:t>
    </dgm:pt>
    <dgm:pt modelId="{9B6F2D73-5732-4CF0-B7E6-C5D5D2C068E6}" type="sibTrans" cxnId="{85332D30-D045-49BD-A7F1-D991FA5A5A93}">
      <dgm:prSet/>
      <dgm:spPr/>
      <dgm:t>
        <a:bodyPr/>
        <a:lstStyle/>
        <a:p>
          <a:endParaRPr lang="en-US"/>
        </a:p>
      </dgm:t>
    </dgm:pt>
    <dgm:pt modelId="{E605DC6A-B6FA-45FE-9DF3-1F0B11E27AC6}">
      <dgm:prSet phldrT="[Text]"/>
      <dgm:spPr/>
      <dgm:t>
        <a:bodyPr/>
        <a:lstStyle/>
        <a:p>
          <a:r>
            <a:rPr lang="en-US" dirty="0" smtClean="0"/>
            <a:t>Code Review</a:t>
          </a:r>
          <a:endParaRPr lang="en-US" dirty="0"/>
        </a:p>
      </dgm:t>
    </dgm:pt>
    <dgm:pt modelId="{39DCF837-2D3E-4CBE-8971-79E4E9B7AB98}" type="parTrans" cxnId="{969722A4-1B73-4C5F-A697-C51AECF9A6B7}">
      <dgm:prSet/>
      <dgm:spPr/>
      <dgm:t>
        <a:bodyPr/>
        <a:lstStyle/>
        <a:p>
          <a:endParaRPr lang="en-US"/>
        </a:p>
      </dgm:t>
    </dgm:pt>
    <dgm:pt modelId="{8F125AF1-D0B9-49ED-8B73-2C35546AE795}" type="sibTrans" cxnId="{969722A4-1B73-4C5F-A697-C51AECF9A6B7}">
      <dgm:prSet/>
      <dgm:spPr/>
      <dgm:t>
        <a:bodyPr/>
        <a:lstStyle/>
        <a:p>
          <a:endParaRPr lang="en-US"/>
        </a:p>
      </dgm:t>
    </dgm:pt>
    <dgm:pt modelId="{3EEF8EE0-BD99-4299-BE22-3E1EBED0D607}">
      <dgm:prSet phldrT="[Text]"/>
      <dgm:spPr/>
      <dgm:t>
        <a:bodyPr/>
        <a:lstStyle/>
        <a:p>
          <a:r>
            <a:rPr lang="en-US" dirty="0" smtClean="0"/>
            <a:t>Ask</a:t>
          </a:r>
          <a:endParaRPr lang="en-US" dirty="0"/>
        </a:p>
      </dgm:t>
    </dgm:pt>
    <dgm:pt modelId="{22E1A970-EAB6-4208-AD78-B12CF6AD3DCE}" type="parTrans" cxnId="{BF0CB499-83AF-4CE2-A76C-614E4900476F}">
      <dgm:prSet/>
      <dgm:spPr/>
      <dgm:t>
        <a:bodyPr/>
        <a:lstStyle/>
        <a:p>
          <a:endParaRPr lang="en-US"/>
        </a:p>
      </dgm:t>
    </dgm:pt>
    <dgm:pt modelId="{AF5E8E01-8063-4477-AB06-7B8930FFDC0C}" type="sibTrans" cxnId="{BF0CB499-83AF-4CE2-A76C-614E4900476F}">
      <dgm:prSet/>
      <dgm:spPr/>
      <dgm:t>
        <a:bodyPr/>
        <a:lstStyle/>
        <a:p>
          <a:endParaRPr lang="en-US"/>
        </a:p>
      </dgm:t>
    </dgm:pt>
    <dgm:pt modelId="{8137BAFD-B66F-4DB7-B5D1-49FB56FBA25D}">
      <dgm:prSet phldrT="[Text]"/>
      <dgm:spPr/>
      <dgm:t>
        <a:bodyPr/>
        <a:lstStyle/>
        <a:p>
          <a:r>
            <a:rPr lang="en-US" dirty="0" smtClean="0"/>
            <a:t>Make Modifications</a:t>
          </a:r>
          <a:endParaRPr lang="en-US" dirty="0"/>
        </a:p>
      </dgm:t>
    </dgm:pt>
    <dgm:pt modelId="{B5599D90-6431-4D06-875B-1FE1B511FC3E}" type="parTrans" cxnId="{CA7E9B28-C8C6-4F25-B1D1-F6B1819330BF}">
      <dgm:prSet/>
      <dgm:spPr/>
      <dgm:t>
        <a:bodyPr/>
        <a:lstStyle/>
        <a:p>
          <a:endParaRPr lang="en-US"/>
        </a:p>
      </dgm:t>
    </dgm:pt>
    <dgm:pt modelId="{3F2D46C6-C590-4393-A377-C2D5ABD357C1}" type="sibTrans" cxnId="{CA7E9B28-C8C6-4F25-B1D1-F6B1819330BF}">
      <dgm:prSet/>
      <dgm:spPr/>
      <dgm:t>
        <a:bodyPr/>
        <a:lstStyle/>
        <a:p>
          <a:endParaRPr lang="en-US"/>
        </a:p>
      </dgm:t>
    </dgm:pt>
    <dgm:pt modelId="{E65F5D08-C2F4-46F2-BE26-22C00A982F77}">
      <dgm:prSet phldrT="[Text]"/>
      <dgm:spPr/>
      <dgm:t>
        <a:bodyPr/>
        <a:lstStyle/>
        <a:p>
          <a:r>
            <a:rPr lang="en-US" dirty="0" smtClean="0"/>
            <a:t>Submit</a:t>
          </a:r>
          <a:endParaRPr lang="en-US" dirty="0"/>
        </a:p>
      </dgm:t>
    </dgm:pt>
    <dgm:pt modelId="{CE6E9D51-08B5-4697-A68F-C2A4E6FFA706}" type="parTrans" cxnId="{E1071FDF-04FA-4BBD-B909-0ABA5E4EDA42}">
      <dgm:prSet/>
      <dgm:spPr/>
      <dgm:t>
        <a:bodyPr/>
        <a:lstStyle/>
        <a:p>
          <a:endParaRPr lang="en-US"/>
        </a:p>
      </dgm:t>
    </dgm:pt>
    <dgm:pt modelId="{9582B6E1-7F0D-4012-9EB5-73343593E5C5}" type="sibTrans" cxnId="{E1071FDF-04FA-4BBD-B909-0ABA5E4EDA42}">
      <dgm:prSet/>
      <dgm:spPr/>
      <dgm:t>
        <a:bodyPr/>
        <a:lstStyle/>
        <a:p>
          <a:endParaRPr lang="en-US"/>
        </a:p>
      </dgm:t>
    </dgm:pt>
    <dgm:pt modelId="{4E5988EE-4F3D-48E8-94DC-68788FEF360F}" type="pres">
      <dgm:prSet presAssocID="{4C09CB13-5922-4E1B-AA09-5AEF6760EAB1}" presName="Name0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76F9C929-537B-438B-B621-64D278A6C6A1}" type="pres">
      <dgm:prSet presAssocID="{F4B03F3B-0F94-407D-9331-295528A7DD79}" presName="compNode" presStyleCnt="0"/>
      <dgm:spPr/>
    </dgm:pt>
    <dgm:pt modelId="{EA096BA2-9FC9-4666-B0E0-1249F36F2A7F}" type="pres">
      <dgm:prSet presAssocID="{F4B03F3B-0F94-407D-9331-295528A7DD79}" presName="dummyConnPt" presStyleCnt="0"/>
      <dgm:spPr/>
    </dgm:pt>
    <dgm:pt modelId="{D54C9A4B-329E-41C0-81F9-D15DE6DBC19B}" type="pres">
      <dgm:prSet presAssocID="{F4B03F3B-0F94-407D-9331-295528A7DD79}" presName="node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F3E412-E4B6-4774-899F-C7226A41DD96}" type="pres">
      <dgm:prSet presAssocID="{EFC35014-C49B-49BD-A312-DFC49C6279BD}" presName="sibTrans" presStyleLbl="bgSibTrans2D1" presStyleIdx="0" presStyleCnt="8"/>
      <dgm:spPr/>
      <dgm:t>
        <a:bodyPr/>
        <a:lstStyle/>
        <a:p>
          <a:endParaRPr lang="en-US"/>
        </a:p>
      </dgm:t>
    </dgm:pt>
    <dgm:pt modelId="{7B9F470C-E5A2-4C55-9968-7C51D8CC8E99}" type="pres">
      <dgm:prSet presAssocID="{9C2E5A32-267C-4C4E-B151-66F533AC0372}" presName="compNode" presStyleCnt="0"/>
      <dgm:spPr/>
    </dgm:pt>
    <dgm:pt modelId="{B421F20C-9955-4C8E-B550-9E6B082513B5}" type="pres">
      <dgm:prSet presAssocID="{9C2E5A32-267C-4C4E-B151-66F533AC0372}" presName="dummyConnPt" presStyleCnt="0"/>
      <dgm:spPr/>
    </dgm:pt>
    <dgm:pt modelId="{C81AD552-01A1-43B6-9F1E-874A2F4CF235}" type="pres">
      <dgm:prSet presAssocID="{9C2E5A32-267C-4C4E-B151-66F533AC0372}" presName="node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D56022-80C9-4CB7-B079-14A8ABE1EB02}" type="pres">
      <dgm:prSet presAssocID="{FCAEA0B1-F354-4364-8803-4FADCDA4290B}" presName="sibTrans" presStyleLbl="bgSibTrans2D1" presStyleIdx="1" presStyleCnt="8"/>
      <dgm:spPr/>
      <dgm:t>
        <a:bodyPr/>
        <a:lstStyle/>
        <a:p>
          <a:endParaRPr lang="en-US"/>
        </a:p>
      </dgm:t>
    </dgm:pt>
    <dgm:pt modelId="{7487A50E-9E3C-4E74-AC40-EC56C3C3879F}" type="pres">
      <dgm:prSet presAssocID="{B1B30320-D014-40E6-AC41-A0EAB1625B7A}" presName="compNode" presStyleCnt="0"/>
      <dgm:spPr/>
    </dgm:pt>
    <dgm:pt modelId="{298676FF-3E54-4D2A-BD5D-380E2C2B473B}" type="pres">
      <dgm:prSet presAssocID="{B1B30320-D014-40E6-AC41-A0EAB1625B7A}" presName="dummyConnPt" presStyleCnt="0"/>
      <dgm:spPr/>
    </dgm:pt>
    <dgm:pt modelId="{800753FC-279D-4DD8-A507-F1CFB4E7E1D6}" type="pres">
      <dgm:prSet presAssocID="{B1B30320-D014-40E6-AC41-A0EAB1625B7A}" presName="node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66173A-A9C2-4E02-B838-8CAEB8401550}" type="pres">
      <dgm:prSet presAssocID="{342C6330-4302-4242-ACAD-4D39D22E1948}" presName="sibTrans" presStyleLbl="bgSibTrans2D1" presStyleIdx="2" presStyleCnt="8"/>
      <dgm:spPr/>
      <dgm:t>
        <a:bodyPr/>
        <a:lstStyle/>
        <a:p>
          <a:endParaRPr lang="en-US"/>
        </a:p>
      </dgm:t>
    </dgm:pt>
    <dgm:pt modelId="{B1ECA0D0-D1EB-47B9-B15E-129BB252869F}" type="pres">
      <dgm:prSet presAssocID="{2398E5DE-FFDA-4DB3-8550-E979FBE6671C}" presName="compNode" presStyleCnt="0"/>
      <dgm:spPr/>
    </dgm:pt>
    <dgm:pt modelId="{396F0DDF-0A9E-400F-AEB3-CE1D7728F178}" type="pres">
      <dgm:prSet presAssocID="{2398E5DE-FFDA-4DB3-8550-E979FBE6671C}" presName="dummyConnPt" presStyleCnt="0"/>
      <dgm:spPr/>
    </dgm:pt>
    <dgm:pt modelId="{9D31BFD4-98FF-4C95-A36E-EB76D7D55DB8}" type="pres">
      <dgm:prSet presAssocID="{2398E5DE-FFDA-4DB3-8550-E979FBE6671C}" presName="node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181151-6D18-407A-A8D6-9E64F6975B89}" type="pres">
      <dgm:prSet presAssocID="{609CAA88-C83F-4769-B172-C17052CDF0CD}" presName="sibTrans" presStyleLbl="bgSibTrans2D1" presStyleIdx="3" presStyleCnt="8"/>
      <dgm:spPr/>
      <dgm:t>
        <a:bodyPr/>
        <a:lstStyle/>
        <a:p>
          <a:endParaRPr lang="en-US"/>
        </a:p>
      </dgm:t>
    </dgm:pt>
    <dgm:pt modelId="{6D2C8761-257F-4715-85D8-9BB345E2FCF2}" type="pres">
      <dgm:prSet presAssocID="{D290C48C-2A56-4E9C-A423-04A3A56CD74B}" presName="compNode" presStyleCnt="0"/>
      <dgm:spPr/>
    </dgm:pt>
    <dgm:pt modelId="{85001166-2161-468E-B1F4-6E4EC0A8462A}" type="pres">
      <dgm:prSet presAssocID="{D290C48C-2A56-4E9C-A423-04A3A56CD74B}" presName="dummyConnPt" presStyleCnt="0"/>
      <dgm:spPr/>
    </dgm:pt>
    <dgm:pt modelId="{3F5497FC-6BE0-43EA-8C3D-BEBD62BFC47D}" type="pres">
      <dgm:prSet presAssocID="{D290C48C-2A56-4E9C-A423-04A3A56CD74B}" presName="node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67527F-7AA7-40FF-B8BA-366AC2A39E1F}" type="pres">
      <dgm:prSet presAssocID="{9B6F2D73-5732-4CF0-B7E6-C5D5D2C068E6}" presName="sibTrans" presStyleLbl="bgSibTrans2D1" presStyleIdx="4" presStyleCnt="8"/>
      <dgm:spPr/>
      <dgm:t>
        <a:bodyPr/>
        <a:lstStyle/>
        <a:p>
          <a:endParaRPr lang="en-US"/>
        </a:p>
      </dgm:t>
    </dgm:pt>
    <dgm:pt modelId="{E04E7C7F-F1BF-4E83-A6DE-50481E891ADC}" type="pres">
      <dgm:prSet presAssocID="{E605DC6A-B6FA-45FE-9DF3-1F0B11E27AC6}" presName="compNode" presStyleCnt="0"/>
      <dgm:spPr/>
    </dgm:pt>
    <dgm:pt modelId="{1AF1082B-56C5-4D0F-988C-7C2068C956B1}" type="pres">
      <dgm:prSet presAssocID="{E605DC6A-B6FA-45FE-9DF3-1F0B11E27AC6}" presName="dummyConnPt" presStyleCnt="0"/>
      <dgm:spPr/>
    </dgm:pt>
    <dgm:pt modelId="{705549C3-B9A1-40B9-B49B-47744B5B04DF}" type="pres">
      <dgm:prSet presAssocID="{E605DC6A-B6FA-45FE-9DF3-1F0B11E27AC6}" presName="node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370417-DE16-46AB-82D8-026AD3B116F8}" type="pres">
      <dgm:prSet presAssocID="{8F125AF1-D0B9-49ED-8B73-2C35546AE795}" presName="sibTrans" presStyleLbl="bgSibTrans2D1" presStyleIdx="5" presStyleCnt="8"/>
      <dgm:spPr/>
      <dgm:t>
        <a:bodyPr/>
        <a:lstStyle/>
        <a:p>
          <a:endParaRPr lang="en-US"/>
        </a:p>
      </dgm:t>
    </dgm:pt>
    <dgm:pt modelId="{6913A84E-131A-46B2-80F3-3C4BC806C86C}" type="pres">
      <dgm:prSet presAssocID="{3EEF8EE0-BD99-4299-BE22-3E1EBED0D607}" presName="compNode" presStyleCnt="0"/>
      <dgm:spPr/>
    </dgm:pt>
    <dgm:pt modelId="{BCFB1E89-C283-46DC-A8D6-D40C750451F9}" type="pres">
      <dgm:prSet presAssocID="{3EEF8EE0-BD99-4299-BE22-3E1EBED0D607}" presName="dummyConnPt" presStyleCnt="0"/>
      <dgm:spPr/>
    </dgm:pt>
    <dgm:pt modelId="{3E55C176-C09B-47DB-AB0E-64C051F10D51}" type="pres">
      <dgm:prSet presAssocID="{3EEF8EE0-BD99-4299-BE22-3E1EBED0D607}" presName="node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39644A-F274-4B55-9DCD-3C9AD44962AA}" type="pres">
      <dgm:prSet presAssocID="{AF5E8E01-8063-4477-AB06-7B8930FFDC0C}" presName="sibTrans" presStyleLbl="bgSibTrans2D1" presStyleIdx="6" presStyleCnt="8"/>
      <dgm:spPr/>
      <dgm:t>
        <a:bodyPr/>
        <a:lstStyle/>
        <a:p>
          <a:endParaRPr lang="en-US"/>
        </a:p>
      </dgm:t>
    </dgm:pt>
    <dgm:pt modelId="{DCD0F853-97EF-4193-898A-9BA3593FAD7F}" type="pres">
      <dgm:prSet presAssocID="{8137BAFD-B66F-4DB7-B5D1-49FB56FBA25D}" presName="compNode" presStyleCnt="0"/>
      <dgm:spPr/>
    </dgm:pt>
    <dgm:pt modelId="{C1099D5A-FF95-48EE-9FA3-1C1176A9BCE2}" type="pres">
      <dgm:prSet presAssocID="{8137BAFD-B66F-4DB7-B5D1-49FB56FBA25D}" presName="dummyConnPt" presStyleCnt="0"/>
      <dgm:spPr/>
    </dgm:pt>
    <dgm:pt modelId="{69DB562E-E9D1-40EE-B5EB-C39FFF3C8D80}" type="pres">
      <dgm:prSet presAssocID="{8137BAFD-B66F-4DB7-B5D1-49FB56FBA25D}" presName="node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4A5FC2-3E20-4263-8DFA-6731819AA45D}" type="pres">
      <dgm:prSet presAssocID="{3F2D46C6-C590-4393-A377-C2D5ABD357C1}" presName="sibTrans" presStyleLbl="bgSibTrans2D1" presStyleIdx="7" presStyleCnt="8"/>
      <dgm:spPr/>
      <dgm:t>
        <a:bodyPr/>
        <a:lstStyle/>
        <a:p>
          <a:endParaRPr lang="en-US"/>
        </a:p>
      </dgm:t>
    </dgm:pt>
    <dgm:pt modelId="{3294A6FC-AF82-4AC3-AFF5-850075918CB4}" type="pres">
      <dgm:prSet presAssocID="{E65F5D08-C2F4-46F2-BE26-22C00A982F77}" presName="compNode" presStyleCnt="0"/>
      <dgm:spPr/>
    </dgm:pt>
    <dgm:pt modelId="{89FC3F3F-BAC0-4644-A591-1A07050AC820}" type="pres">
      <dgm:prSet presAssocID="{E65F5D08-C2F4-46F2-BE26-22C00A982F77}" presName="dummyConnPt" presStyleCnt="0"/>
      <dgm:spPr/>
    </dgm:pt>
    <dgm:pt modelId="{5A3BED62-9C75-49BA-A5EE-B57EB83A1B27}" type="pres">
      <dgm:prSet presAssocID="{E65F5D08-C2F4-46F2-BE26-22C00A982F77}" presName="node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175A09C-CA85-4387-8E7E-44EC8993F890}" type="presOf" srcId="{E65F5D08-C2F4-46F2-BE26-22C00A982F77}" destId="{5A3BED62-9C75-49BA-A5EE-B57EB83A1B27}" srcOrd="0" destOrd="0" presId="urn:microsoft.com/office/officeart/2005/8/layout/bProcess4"/>
    <dgm:cxn modelId="{E1071FDF-04FA-4BBD-B909-0ABA5E4EDA42}" srcId="{4C09CB13-5922-4E1B-AA09-5AEF6760EAB1}" destId="{E65F5D08-C2F4-46F2-BE26-22C00A982F77}" srcOrd="8" destOrd="0" parTransId="{CE6E9D51-08B5-4697-A68F-C2A4E6FFA706}" sibTransId="{9582B6E1-7F0D-4012-9EB5-73343593E5C5}"/>
    <dgm:cxn modelId="{1FBB711B-0A5E-44F7-B49A-F1348D049D1F}" type="presOf" srcId="{3EEF8EE0-BD99-4299-BE22-3E1EBED0D607}" destId="{3E55C176-C09B-47DB-AB0E-64C051F10D51}" srcOrd="0" destOrd="0" presId="urn:microsoft.com/office/officeart/2005/8/layout/bProcess4"/>
    <dgm:cxn modelId="{B0D689A1-1FDF-4679-AFEA-2A7638BEBB31}" type="presOf" srcId="{EFC35014-C49B-49BD-A312-DFC49C6279BD}" destId="{2EF3E412-E4B6-4774-899F-C7226A41DD96}" srcOrd="0" destOrd="0" presId="urn:microsoft.com/office/officeart/2005/8/layout/bProcess4"/>
    <dgm:cxn modelId="{19C8EDBF-6AF4-4C82-948B-F1D2020F38CE}" srcId="{4C09CB13-5922-4E1B-AA09-5AEF6760EAB1}" destId="{F4B03F3B-0F94-407D-9331-295528A7DD79}" srcOrd="0" destOrd="0" parTransId="{B0DCF1D6-AB4D-41B3-B10F-749B30DA2178}" sibTransId="{EFC35014-C49B-49BD-A312-DFC49C6279BD}"/>
    <dgm:cxn modelId="{F355308A-CE76-4DD6-805A-B697680CD812}" type="presOf" srcId="{4C09CB13-5922-4E1B-AA09-5AEF6760EAB1}" destId="{4E5988EE-4F3D-48E8-94DC-68788FEF360F}" srcOrd="0" destOrd="0" presId="urn:microsoft.com/office/officeart/2005/8/layout/bProcess4"/>
    <dgm:cxn modelId="{B18A10E5-6BA0-4E28-A12F-C07971D62B6B}" type="presOf" srcId="{609CAA88-C83F-4769-B172-C17052CDF0CD}" destId="{EA181151-6D18-407A-A8D6-9E64F6975B89}" srcOrd="0" destOrd="0" presId="urn:microsoft.com/office/officeart/2005/8/layout/bProcess4"/>
    <dgm:cxn modelId="{B63C9D03-F025-4E8D-B180-2F1C634ADB2A}" srcId="{4C09CB13-5922-4E1B-AA09-5AEF6760EAB1}" destId="{B1B30320-D014-40E6-AC41-A0EAB1625B7A}" srcOrd="2" destOrd="0" parTransId="{FDE5EE71-E555-4EC7-B52E-4A96FA344DB3}" sibTransId="{342C6330-4302-4242-ACAD-4D39D22E1948}"/>
    <dgm:cxn modelId="{4A283700-0A9D-4545-A1CA-23C03AB3D83B}" type="presOf" srcId="{E605DC6A-B6FA-45FE-9DF3-1F0B11E27AC6}" destId="{705549C3-B9A1-40B9-B49B-47744B5B04DF}" srcOrd="0" destOrd="0" presId="urn:microsoft.com/office/officeart/2005/8/layout/bProcess4"/>
    <dgm:cxn modelId="{89C0E9A7-8CF2-4DD5-B2BD-1298343FBB95}" srcId="{4C09CB13-5922-4E1B-AA09-5AEF6760EAB1}" destId="{2398E5DE-FFDA-4DB3-8550-E979FBE6671C}" srcOrd="3" destOrd="0" parTransId="{2994B19C-BA1D-42AF-A728-A3802235A051}" sibTransId="{609CAA88-C83F-4769-B172-C17052CDF0CD}"/>
    <dgm:cxn modelId="{E4D248C7-031F-4AA1-BBBB-BB5CD4CBA638}" type="presOf" srcId="{2398E5DE-FFDA-4DB3-8550-E979FBE6671C}" destId="{9D31BFD4-98FF-4C95-A36E-EB76D7D55DB8}" srcOrd="0" destOrd="0" presId="urn:microsoft.com/office/officeart/2005/8/layout/bProcess4"/>
    <dgm:cxn modelId="{11E79C1D-CB87-49C3-B129-43774E29187D}" type="presOf" srcId="{9C2E5A32-267C-4C4E-B151-66F533AC0372}" destId="{C81AD552-01A1-43B6-9F1E-874A2F4CF235}" srcOrd="0" destOrd="0" presId="urn:microsoft.com/office/officeart/2005/8/layout/bProcess4"/>
    <dgm:cxn modelId="{5E07A950-659C-4609-ACF7-66016F698F0F}" type="presOf" srcId="{B1B30320-D014-40E6-AC41-A0EAB1625B7A}" destId="{800753FC-279D-4DD8-A507-F1CFB4E7E1D6}" srcOrd="0" destOrd="0" presId="urn:microsoft.com/office/officeart/2005/8/layout/bProcess4"/>
    <dgm:cxn modelId="{72A438FF-D6C6-4582-9B64-A6E4B29A796B}" type="presOf" srcId="{F4B03F3B-0F94-407D-9331-295528A7DD79}" destId="{D54C9A4B-329E-41C0-81F9-D15DE6DBC19B}" srcOrd="0" destOrd="0" presId="urn:microsoft.com/office/officeart/2005/8/layout/bProcess4"/>
    <dgm:cxn modelId="{01C8D634-BDC0-4F70-91F3-50B2C1DA50DC}" type="presOf" srcId="{D290C48C-2A56-4E9C-A423-04A3A56CD74B}" destId="{3F5497FC-6BE0-43EA-8C3D-BEBD62BFC47D}" srcOrd="0" destOrd="0" presId="urn:microsoft.com/office/officeart/2005/8/layout/bProcess4"/>
    <dgm:cxn modelId="{AB17BD6B-6F47-4A39-8502-25562B9FF9F0}" srcId="{4C09CB13-5922-4E1B-AA09-5AEF6760EAB1}" destId="{9C2E5A32-267C-4C4E-B151-66F533AC0372}" srcOrd="1" destOrd="0" parTransId="{F385BB47-6E4C-4EA2-874A-175690A8CBC4}" sibTransId="{FCAEA0B1-F354-4364-8803-4FADCDA4290B}"/>
    <dgm:cxn modelId="{2C8484E5-CA48-4B22-BF4E-1D1C95B53E70}" type="presOf" srcId="{FCAEA0B1-F354-4364-8803-4FADCDA4290B}" destId="{44D56022-80C9-4CB7-B079-14A8ABE1EB02}" srcOrd="0" destOrd="0" presId="urn:microsoft.com/office/officeart/2005/8/layout/bProcess4"/>
    <dgm:cxn modelId="{BF0CB499-83AF-4CE2-A76C-614E4900476F}" srcId="{4C09CB13-5922-4E1B-AA09-5AEF6760EAB1}" destId="{3EEF8EE0-BD99-4299-BE22-3E1EBED0D607}" srcOrd="6" destOrd="0" parTransId="{22E1A970-EAB6-4208-AD78-B12CF6AD3DCE}" sibTransId="{AF5E8E01-8063-4477-AB06-7B8930FFDC0C}"/>
    <dgm:cxn modelId="{62EA3884-FBCB-4613-BD0A-8A9E190775BF}" type="presOf" srcId="{9B6F2D73-5732-4CF0-B7E6-C5D5D2C068E6}" destId="{7067527F-7AA7-40FF-B8BA-366AC2A39E1F}" srcOrd="0" destOrd="0" presId="urn:microsoft.com/office/officeart/2005/8/layout/bProcess4"/>
    <dgm:cxn modelId="{85332D30-D045-49BD-A7F1-D991FA5A5A93}" srcId="{4C09CB13-5922-4E1B-AA09-5AEF6760EAB1}" destId="{D290C48C-2A56-4E9C-A423-04A3A56CD74B}" srcOrd="4" destOrd="0" parTransId="{D0F46271-CD40-4209-8A0A-17AC33A297CC}" sibTransId="{9B6F2D73-5732-4CF0-B7E6-C5D5D2C068E6}"/>
    <dgm:cxn modelId="{52D875C7-06C9-4427-84AD-CAEA3B3ADD4C}" type="presOf" srcId="{342C6330-4302-4242-ACAD-4D39D22E1948}" destId="{E466173A-A9C2-4E02-B838-8CAEB8401550}" srcOrd="0" destOrd="0" presId="urn:microsoft.com/office/officeart/2005/8/layout/bProcess4"/>
    <dgm:cxn modelId="{CA7E9B28-C8C6-4F25-B1D1-F6B1819330BF}" srcId="{4C09CB13-5922-4E1B-AA09-5AEF6760EAB1}" destId="{8137BAFD-B66F-4DB7-B5D1-49FB56FBA25D}" srcOrd="7" destOrd="0" parTransId="{B5599D90-6431-4D06-875B-1FE1B511FC3E}" sibTransId="{3F2D46C6-C590-4393-A377-C2D5ABD357C1}"/>
    <dgm:cxn modelId="{969722A4-1B73-4C5F-A697-C51AECF9A6B7}" srcId="{4C09CB13-5922-4E1B-AA09-5AEF6760EAB1}" destId="{E605DC6A-B6FA-45FE-9DF3-1F0B11E27AC6}" srcOrd="5" destOrd="0" parTransId="{39DCF837-2D3E-4CBE-8971-79E4E9B7AB98}" sibTransId="{8F125AF1-D0B9-49ED-8B73-2C35546AE795}"/>
    <dgm:cxn modelId="{89FF9FC9-428B-47F3-9B02-1EE046085498}" type="presOf" srcId="{8F125AF1-D0B9-49ED-8B73-2C35546AE795}" destId="{6A370417-DE16-46AB-82D8-026AD3B116F8}" srcOrd="0" destOrd="0" presId="urn:microsoft.com/office/officeart/2005/8/layout/bProcess4"/>
    <dgm:cxn modelId="{4C28E828-B756-4063-8BEF-0E615C0D2EFE}" type="presOf" srcId="{8137BAFD-B66F-4DB7-B5D1-49FB56FBA25D}" destId="{69DB562E-E9D1-40EE-B5EB-C39FFF3C8D80}" srcOrd="0" destOrd="0" presId="urn:microsoft.com/office/officeart/2005/8/layout/bProcess4"/>
    <dgm:cxn modelId="{EF7E5DD8-F99D-46FC-AEAA-A1BB30CCF794}" type="presOf" srcId="{3F2D46C6-C590-4393-A377-C2D5ABD357C1}" destId="{E44A5FC2-3E20-4263-8DFA-6731819AA45D}" srcOrd="0" destOrd="0" presId="urn:microsoft.com/office/officeart/2005/8/layout/bProcess4"/>
    <dgm:cxn modelId="{302C739F-E181-4BA8-BA84-6331D7BA163A}" type="presOf" srcId="{AF5E8E01-8063-4477-AB06-7B8930FFDC0C}" destId="{6539644A-F274-4B55-9DCD-3C9AD44962AA}" srcOrd="0" destOrd="0" presId="urn:microsoft.com/office/officeart/2005/8/layout/bProcess4"/>
    <dgm:cxn modelId="{BD2AB570-BE2B-4540-8854-FC190913D18E}" type="presParOf" srcId="{4E5988EE-4F3D-48E8-94DC-68788FEF360F}" destId="{76F9C929-537B-438B-B621-64D278A6C6A1}" srcOrd="0" destOrd="0" presId="urn:microsoft.com/office/officeart/2005/8/layout/bProcess4"/>
    <dgm:cxn modelId="{2F801098-3DDF-45B9-879C-2704729A8FC3}" type="presParOf" srcId="{76F9C929-537B-438B-B621-64D278A6C6A1}" destId="{EA096BA2-9FC9-4666-B0E0-1249F36F2A7F}" srcOrd="0" destOrd="0" presId="urn:microsoft.com/office/officeart/2005/8/layout/bProcess4"/>
    <dgm:cxn modelId="{538CBF9C-629B-4625-A86E-964732463F6A}" type="presParOf" srcId="{76F9C929-537B-438B-B621-64D278A6C6A1}" destId="{D54C9A4B-329E-41C0-81F9-D15DE6DBC19B}" srcOrd="1" destOrd="0" presId="urn:microsoft.com/office/officeart/2005/8/layout/bProcess4"/>
    <dgm:cxn modelId="{C7612A2F-0B9E-452B-A857-B8694F028F59}" type="presParOf" srcId="{4E5988EE-4F3D-48E8-94DC-68788FEF360F}" destId="{2EF3E412-E4B6-4774-899F-C7226A41DD96}" srcOrd="1" destOrd="0" presId="urn:microsoft.com/office/officeart/2005/8/layout/bProcess4"/>
    <dgm:cxn modelId="{8D648E90-E54E-4AC1-BF5A-36921E5558BC}" type="presParOf" srcId="{4E5988EE-4F3D-48E8-94DC-68788FEF360F}" destId="{7B9F470C-E5A2-4C55-9968-7C51D8CC8E99}" srcOrd="2" destOrd="0" presId="urn:microsoft.com/office/officeart/2005/8/layout/bProcess4"/>
    <dgm:cxn modelId="{5ECE22DD-5E5C-4030-B8C2-DF7984A2BE3E}" type="presParOf" srcId="{7B9F470C-E5A2-4C55-9968-7C51D8CC8E99}" destId="{B421F20C-9955-4C8E-B550-9E6B082513B5}" srcOrd="0" destOrd="0" presId="urn:microsoft.com/office/officeart/2005/8/layout/bProcess4"/>
    <dgm:cxn modelId="{A581A7BE-4FC3-486F-843D-F4C4DA2E5AFB}" type="presParOf" srcId="{7B9F470C-E5A2-4C55-9968-7C51D8CC8E99}" destId="{C81AD552-01A1-43B6-9F1E-874A2F4CF235}" srcOrd="1" destOrd="0" presId="urn:microsoft.com/office/officeart/2005/8/layout/bProcess4"/>
    <dgm:cxn modelId="{D454B3B4-4006-4CC6-83ED-029BB9FA933C}" type="presParOf" srcId="{4E5988EE-4F3D-48E8-94DC-68788FEF360F}" destId="{44D56022-80C9-4CB7-B079-14A8ABE1EB02}" srcOrd="3" destOrd="0" presId="urn:microsoft.com/office/officeart/2005/8/layout/bProcess4"/>
    <dgm:cxn modelId="{67946586-226E-4080-996E-01BC869A8E64}" type="presParOf" srcId="{4E5988EE-4F3D-48E8-94DC-68788FEF360F}" destId="{7487A50E-9E3C-4E74-AC40-EC56C3C3879F}" srcOrd="4" destOrd="0" presId="urn:microsoft.com/office/officeart/2005/8/layout/bProcess4"/>
    <dgm:cxn modelId="{BD5A66E2-E408-470F-B055-929D4F1026E2}" type="presParOf" srcId="{7487A50E-9E3C-4E74-AC40-EC56C3C3879F}" destId="{298676FF-3E54-4D2A-BD5D-380E2C2B473B}" srcOrd="0" destOrd="0" presId="urn:microsoft.com/office/officeart/2005/8/layout/bProcess4"/>
    <dgm:cxn modelId="{E3921315-92A7-4B0E-B4B1-0EC474F6152F}" type="presParOf" srcId="{7487A50E-9E3C-4E74-AC40-EC56C3C3879F}" destId="{800753FC-279D-4DD8-A507-F1CFB4E7E1D6}" srcOrd="1" destOrd="0" presId="urn:microsoft.com/office/officeart/2005/8/layout/bProcess4"/>
    <dgm:cxn modelId="{4479ABEA-9FC2-436C-B7D0-3946506E0A19}" type="presParOf" srcId="{4E5988EE-4F3D-48E8-94DC-68788FEF360F}" destId="{E466173A-A9C2-4E02-B838-8CAEB8401550}" srcOrd="5" destOrd="0" presId="urn:microsoft.com/office/officeart/2005/8/layout/bProcess4"/>
    <dgm:cxn modelId="{B5ED4A89-DD91-4A90-9EC5-0067076EAAA3}" type="presParOf" srcId="{4E5988EE-4F3D-48E8-94DC-68788FEF360F}" destId="{B1ECA0D0-D1EB-47B9-B15E-129BB252869F}" srcOrd="6" destOrd="0" presId="urn:microsoft.com/office/officeart/2005/8/layout/bProcess4"/>
    <dgm:cxn modelId="{91620F52-9A4C-4AB1-8C48-1DF75D6A9BE2}" type="presParOf" srcId="{B1ECA0D0-D1EB-47B9-B15E-129BB252869F}" destId="{396F0DDF-0A9E-400F-AEB3-CE1D7728F178}" srcOrd="0" destOrd="0" presId="urn:microsoft.com/office/officeart/2005/8/layout/bProcess4"/>
    <dgm:cxn modelId="{0E44A76E-AA43-47B6-AE77-05EBECCEB754}" type="presParOf" srcId="{B1ECA0D0-D1EB-47B9-B15E-129BB252869F}" destId="{9D31BFD4-98FF-4C95-A36E-EB76D7D55DB8}" srcOrd="1" destOrd="0" presId="urn:microsoft.com/office/officeart/2005/8/layout/bProcess4"/>
    <dgm:cxn modelId="{D387AB2A-E0B7-4EA5-B235-C32447F74A3B}" type="presParOf" srcId="{4E5988EE-4F3D-48E8-94DC-68788FEF360F}" destId="{EA181151-6D18-407A-A8D6-9E64F6975B89}" srcOrd="7" destOrd="0" presId="urn:microsoft.com/office/officeart/2005/8/layout/bProcess4"/>
    <dgm:cxn modelId="{8724AE1E-A229-4FA3-A838-030E81CC7421}" type="presParOf" srcId="{4E5988EE-4F3D-48E8-94DC-68788FEF360F}" destId="{6D2C8761-257F-4715-85D8-9BB345E2FCF2}" srcOrd="8" destOrd="0" presId="urn:microsoft.com/office/officeart/2005/8/layout/bProcess4"/>
    <dgm:cxn modelId="{E2FF3237-17E2-4029-9E3A-18D2CECE3519}" type="presParOf" srcId="{6D2C8761-257F-4715-85D8-9BB345E2FCF2}" destId="{85001166-2161-468E-B1F4-6E4EC0A8462A}" srcOrd="0" destOrd="0" presId="urn:microsoft.com/office/officeart/2005/8/layout/bProcess4"/>
    <dgm:cxn modelId="{4E359229-23C7-4379-8AD5-76B8BF1387C8}" type="presParOf" srcId="{6D2C8761-257F-4715-85D8-9BB345E2FCF2}" destId="{3F5497FC-6BE0-43EA-8C3D-BEBD62BFC47D}" srcOrd="1" destOrd="0" presId="urn:microsoft.com/office/officeart/2005/8/layout/bProcess4"/>
    <dgm:cxn modelId="{05D2535B-67F9-40D1-B703-C1E3175106B8}" type="presParOf" srcId="{4E5988EE-4F3D-48E8-94DC-68788FEF360F}" destId="{7067527F-7AA7-40FF-B8BA-366AC2A39E1F}" srcOrd="9" destOrd="0" presId="urn:microsoft.com/office/officeart/2005/8/layout/bProcess4"/>
    <dgm:cxn modelId="{F2B03148-0C2A-4BFF-BA40-6734B785400E}" type="presParOf" srcId="{4E5988EE-4F3D-48E8-94DC-68788FEF360F}" destId="{E04E7C7F-F1BF-4E83-A6DE-50481E891ADC}" srcOrd="10" destOrd="0" presId="urn:microsoft.com/office/officeart/2005/8/layout/bProcess4"/>
    <dgm:cxn modelId="{0FDB61AF-FC72-4028-BDD6-967176A5667F}" type="presParOf" srcId="{E04E7C7F-F1BF-4E83-A6DE-50481E891ADC}" destId="{1AF1082B-56C5-4D0F-988C-7C2068C956B1}" srcOrd="0" destOrd="0" presId="urn:microsoft.com/office/officeart/2005/8/layout/bProcess4"/>
    <dgm:cxn modelId="{8AFED473-7167-4D91-9215-0B1D5540A8A7}" type="presParOf" srcId="{E04E7C7F-F1BF-4E83-A6DE-50481E891ADC}" destId="{705549C3-B9A1-40B9-B49B-47744B5B04DF}" srcOrd="1" destOrd="0" presId="urn:microsoft.com/office/officeart/2005/8/layout/bProcess4"/>
    <dgm:cxn modelId="{D8193D8A-5860-4490-8C0D-909ED56ABA39}" type="presParOf" srcId="{4E5988EE-4F3D-48E8-94DC-68788FEF360F}" destId="{6A370417-DE16-46AB-82D8-026AD3B116F8}" srcOrd="11" destOrd="0" presId="urn:microsoft.com/office/officeart/2005/8/layout/bProcess4"/>
    <dgm:cxn modelId="{99F91728-A7A5-449B-B6B4-8EE3662D5C83}" type="presParOf" srcId="{4E5988EE-4F3D-48E8-94DC-68788FEF360F}" destId="{6913A84E-131A-46B2-80F3-3C4BC806C86C}" srcOrd="12" destOrd="0" presId="urn:microsoft.com/office/officeart/2005/8/layout/bProcess4"/>
    <dgm:cxn modelId="{1DEE5C04-CACE-4BB9-82F4-97CCFF152F42}" type="presParOf" srcId="{6913A84E-131A-46B2-80F3-3C4BC806C86C}" destId="{BCFB1E89-C283-46DC-A8D6-D40C750451F9}" srcOrd="0" destOrd="0" presId="urn:microsoft.com/office/officeart/2005/8/layout/bProcess4"/>
    <dgm:cxn modelId="{5878774F-E639-4295-A2F3-FAFFF656849C}" type="presParOf" srcId="{6913A84E-131A-46B2-80F3-3C4BC806C86C}" destId="{3E55C176-C09B-47DB-AB0E-64C051F10D51}" srcOrd="1" destOrd="0" presId="urn:microsoft.com/office/officeart/2005/8/layout/bProcess4"/>
    <dgm:cxn modelId="{2D98415A-3C52-4F53-BE3F-D0D0D68D033B}" type="presParOf" srcId="{4E5988EE-4F3D-48E8-94DC-68788FEF360F}" destId="{6539644A-F274-4B55-9DCD-3C9AD44962AA}" srcOrd="13" destOrd="0" presId="urn:microsoft.com/office/officeart/2005/8/layout/bProcess4"/>
    <dgm:cxn modelId="{589C0235-0845-411C-B71C-82BA132BE494}" type="presParOf" srcId="{4E5988EE-4F3D-48E8-94DC-68788FEF360F}" destId="{DCD0F853-97EF-4193-898A-9BA3593FAD7F}" srcOrd="14" destOrd="0" presId="urn:microsoft.com/office/officeart/2005/8/layout/bProcess4"/>
    <dgm:cxn modelId="{4488B2D1-E131-4CC4-A60F-99BB3F74FF7D}" type="presParOf" srcId="{DCD0F853-97EF-4193-898A-9BA3593FAD7F}" destId="{C1099D5A-FF95-48EE-9FA3-1C1176A9BCE2}" srcOrd="0" destOrd="0" presId="urn:microsoft.com/office/officeart/2005/8/layout/bProcess4"/>
    <dgm:cxn modelId="{C0F606A9-41EC-43BD-9864-27371A12EA32}" type="presParOf" srcId="{DCD0F853-97EF-4193-898A-9BA3593FAD7F}" destId="{69DB562E-E9D1-40EE-B5EB-C39FFF3C8D80}" srcOrd="1" destOrd="0" presId="urn:microsoft.com/office/officeart/2005/8/layout/bProcess4"/>
    <dgm:cxn modelId="{CFCD4776-5B32-4F56-A3D3-327974F45A13}" type="presParOf" srcId="{4E5988EE-4F3D-48E8-94DC-68788FEF360F}" destId="{E44A5FC2-3E20-4263-8DFA-6731819AA45D}" srcOrd="15" destOrd="0" presId="urn:microsoft.com/office/officeart/2005/8/layout/bProcess4"/>
    <dgm:cxn modelId="{129F82F0-FC2A-48FD-BE90-A44F2FDC5FBC}" type="presParOf" srcId="{4E5988EE-4F3D-48E8-94DC-68788FEF360F}" destId="{3294A6FC-AF82-4AC3-AFF5-850075918CB4}" srcOrd="16" destOrd="0" presId="urn:microsoft.com/office/officeart/2005/8/layout/bProcess4"/>
    <dgm:cxn modelId="{DE8B4A81-67FC-4B14-8561-AB44C47D2425}" type="presParOf" srcId="{3294A6FC-AF82-4AC3-AFF5-850075918CB4}" destId="{89FC3F3F-BAC0-4644-A591-1A07050AC820}" srcOrd="0" destOrd="0" presId="urn:microsoft.com/office/officeart/2005/8/layout/bProcess4"/>
    <dgm:cxn modelId="{C5F73923-D23B-4B1E-8CC3-27E6B5E0642D}" type="presParOf" srcId="{3294A6FC-AF82-4AC3-AFF5-850075918CB4}" destId="{5A3BED62-9C75-49BA-A5EE-B57EB83A1B27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B0FF93-4E7F-4AE7-949C-D0BE525D0BE8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474E46A2-DE24-4E88-BBF4-A3F5F524EE05}">
      <dgm:prSet phldrT="[Text]"/>
      <dgm:spPr/>
      <dgm:t>
        <a:bodyPr/>
        <a:lstStyle/>
        <a:p>
          <a:r>
            <a:rPr lang="en-US" dirty="0" smtClean="0"/>
            <a:t>Do Smoke Tests</a:t>
          </a:r>
          <a:endParaRPr lang="en-US" dirty="0"/>
        </a:p>
      </dgm:t>
    </dgm:pt>
    <dgm:pt modelId="{62CB63D6-BDB3-4C98-A856-3D41F36E5108}" type="parTrans" cxnId="{82554C47-2E23-4E5E-A10F-FD88E3CFB01F}">
      <dgm:prSet/>
      <dgm:spPr/>
      <dgm:t>
        <a:bodyPr/>
        <a:lstStyle/>
        <a:p>
          <a:endParaRPr lang="en-US"/>
        </a:p>
      </dgm:t>
    </dgm:pt>
    <dgm:pt modelId="{2C8CEA09-CFE7-4626-AD77-C5F3D408B1A4}" type="sibTrans" cxnId="{82554C47-2E23-4E5E-A10F-FD88E3CFB01F}">
      <dgm:prSet/>
      <dgm:spPr/>
      <dgm:t>
        <a:bodyPr/>
        <a:lstStyle/>
        <a:p>
          <a:endParaRPr lang="en-US"/>
        </a:p>
      </dgm:t>
    </dgm:pt>
    <dgm:pt modelId="{C7166DE8-9BAA-4C95-B860-A20FFBACB720}">
      <dgm:prSet phldrT="[Text]"/>
      <dgm:spPr/>
      <dgm:t>
        <a:bodyPr/>
        <a:lstStyle/>
        <a:p>
          <a:r>
            <a:rPr lang="en-US" dirty="0" smtClean="0"/>
            <a:t>Ask</a:t>
          </a:r>
          <a:endParaRPr lang="en-US" dirty="0"/>
        </a:p>
      </dgm:t>
    </dgm:pt>
    <dgm:pt modelId="{CC410CCE-5CF4-40EE-AE9B-12250A1F8441}" type="parTrans" cxnId="{7FF1B7BB-59EB-4A95-8052-067C7DE82F02}">
      <dgm:prSet/>
      <dgm:spPr/>
      <dgm:t>
        <a:bodyPr/>
        <a:lstStyle/>
        <a:p>
          <a:endParaRPr lang="en-US"/>
        </a:p>
      </dgm:t>
    </dgm:pt>
    <dgm:pt modelId="{21CD8B29-84B7-48C5-ADD4-C462A71BCB3F}" type="sibTrans" cxnId="{7FF1B7BB-59EB-4A95-8052-067C7DE82F02}">
      <dgm:prSet/>
      <dgm:spPr/>
      <dgm:t>
        <a:bodyPr/>
        <a:lstStyle/>
        <a:p>
          <a:endParaRPr lang="en-US"/>
        </a:p>
      </dgm:t>
    </dgm:pt>
    <dgm:pt modelId="{AAB1AC5F-7B8C-42AB-A8A2-958F7027CC0C}">
      <dgm:prSet phldrT="[Text]"/>
      <dgm:spPr/>
      <dgm:t>
        <a:bodyPr/>
        <a:lstStyle/>
        <a:p>
          <a:r>
            <a:rPr lang="en-US" dirty="0" smtClean="0"/>
            <a:t>Update Wiki</a:t>
          </a:r>
          <a:endParaRPr lang="en-US" dirty="0"/>
        </a:p>
      </dgm:t>
    </dgm:pt>
    <dgm:pt modelId="{175878C8-13C7-43F7-B18E-B3F553CFC017}" type="parTrans" cxnId="{56459C90-71E8-4401-934B-5557F2E12912}">
      <dgm:prSet/>
      <dgm:spPr/>
      <dgm:t>
        <a:bodyPr/>
        <a:lstStyle/>
        <a:p>
          <a:endParaRPr lang="en-US"/>
        </a:p>
      </dgm:t>
    </dgm:pt>
    <dgm:pt modelId="{DE7072F6-60A4-44D6-BFE3-54EC93D985D8}" type="sibTrans" cxnId="{56459C90-71E8-4401-934B-5557F2E12912}">
      <dgm:prSet/>
      <dgm:spPr/>
      <dgm:t>
        <a:bodyPr/>
        <a:lstStyle/>
        <a:p>
          <a:endParaRPr lang="en-US"/>
        </a:p>
      </dgm:t>
    </dgm:pt>
    <dgm:pt modelId="{2D1E6837-15BF-4E3C-B372-CF80C3E4883F}" type="pres">
      <dgm:prSet presAssocID="{A7B0FF93-4E7F-4AE7-949C-D0BE525D0BE8}" presName="Name0" presStyleCnt="0">
        <dgm:presLayoutVars>
          <dgm:dir/>
          <dgm:resizeHandles val="exact"/>
        </dgm:presLayoutVars>
      </dgm:prSet>
      <dgm:spPr/>
    </dgm:pt>
    <dgm:pt modelId="{5C49F390-DC35-4ACD-A4D1-C4DE90F5BC3C}" type="pres">
      <dgm:prSet presAssocID="{474E46A2-DE24-4E88-BBF4-A3F5F524EE05}" presName="parTxOnly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760DB8-2AD0-4D20-A727-97F434DC8744}" type="pres">
      <dgm:prSet presAssocID="{2C8CEA09-CFE7-4626-AD77-C5F3D408B1A4}" presName="parSpace" presStyleCnt="0"/>
      <dgm:spPr/>
    </dgm:pt>
    <dgm:pt modelId="{2720A2C9-D4FB-4114-8141-AFB569301361}" type="pres">
      <dgm:prSet presAssocID="{C7166DE8-9BAA-4C95-B860-A20FFBACB720}" presName="parTxOnly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5C46B9-B797-48F6-B963-74C5B1C7B82C}" type="pres">
      <dgm:prSet presAssocID="{21CD8B29-84B7-48C5-ADD4-C462A71BCB3F}" presName="parSpace" presStyleCnt="0"/>
      <dgm:spPr/>
    </dgm:pt>
    <dgm:pt modelId="{1604DCE2-07A4-4BAB-BED3-2C53DF14394D}" type="pres">
      <dgm:prSet presAssocID="{AAB1AC5F-7B8C-42AB-A8A2-958F7027CC0C}" presName="parTxOnly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487B3B8-30CC-419B-8BF6-CA075BABF6D0}" type="presOf" srcId="{474E46A2-DE24-4E88-BBF4-A3F5F524EE05}" destId="{5C49F390-DC35-4ACD-A4D1-C4DE90F5BC3C}" srcOrd="0" destOrd="0" presId="urn:microsoft.com/office/officeart/2005/8/layout/hChevron3"/>
    <dgm:cxn modelId="{7FF1B7BB-59EB-4A95-8052-067C7DE82F02}" srcId="{A7B0FF93-4E7F-4AE7-949C-D0BE525D0BE8}" destId="{C7166DE8-9BAA-4C95-B860-A20FFBACB720}" srcOrd="1" destOrd="0" parTransId="{CC410CCE-5CF4-40EE-AE9B-12250A1F8441}" sibTransId="{21CD8B29-84B7-48C5-ADD4-C462A71BCB3F}"/>
    <dgm:cxn modelId="{82554C47-2E23-4E5E-A10F-FD88E3CFB01F}" srcId="{A7B0FF93-4E7F-4AE7-949C-D0BE525D0BE8}" destId="{474E46A2-DE24-4E88-BBF4-A3F5F524EE05}" srcOrd="0" destOrd="0" parTransId="{62CB63D6-BDB3-4C98-A856-3D41F36E5108}" sibTransId="{2C8CEA09-CFE7-4626-AD77-C5F3D408B1A4}"/>
    <dgm:cxn modelId="{63C62227-80EB-436D-8BDA-97BE6D7E244D}" type="presOf" srcId="{A7B0FF93-4E7F-4AE7-949C-D0BE525D0BE8}" destId="{2D1E6837-15BF-4E3C-B372-CF80C3E4883F}" srcOrd="0" destOrd="0" presId="urn:microsoft.com/office/officeart/2005/8/layout/hChevron3"/>
    <dgm:cxn modelId="{97A8A9E8-168C-44A9-B567-68206A5BB78B}" type="presOf" srcId="{C7166DE8-9BAA-4C95-B860-A20FFBACB720}" destId="{2720A2C9-D4FB-4114-8141-AFB569301361}" srcOrd="0" destOrd="0" presId="urn:microsoft.com/office/officeart/2005/8/layout/hChevron3"/>
    <dgm:cxn modelId="{56459C90-71E8-4401-934B-5557F2E12912}" srcId="{A7B0FF93-4E7F-4AE7-949C-D0BE525D0BE8}" destId="{AAB1AC5F-7B8C-42AB-A8A2-958F7027CC0C}" srcOrd="2" destOrd="0" parTransId="{175878C8-13C7-43F7-B18E-B3F553CFC017}" sibTransId="{DE7072F6-60A4-44D6-BFE3-54EC93D985D8}"/>
    <dgm:cxn modelId="{DF0E0261-1152-49C0-890E-999A06D93551}" type="presOf" srcId="{AAB1AC5F-7B8C-42AB-A8A2-958F7027CC0C}" destId="{1604DCE2-07A4-4BAB-BED3-2C53DF14394D}" srcOrd="0" destOrd="0" presId="urn:microsoft.com/office/officeart/2005/8/layout/hChevron3"/>
    <dgm:cxn modelId="{6793E090-188D-4421-B84D-BEEA1F103269}" type="presParOf" srcId="{2D1E6837-15BF-4E3C-B372-CF80C3E4883F}" destId="{5C49F390-DC35-4ACD-A4D1-C4DE90F5BC3C}" srcOrd="0" destOrd="0" presId="urn:microsoft.com/office/officeart/2005/8/layout/hChevron3"/>
    <dgm:cxn modelId="{E804F5A3-F1D2-4EB0-8990-856BC65F2F65}" type="presParOf" srcId="{2D1E6837-15BF-4E3C-B372-CF80C3E4883F}" destId="{87760DB8-2AD0-4D20-A727-97F434DC8744}" srcOrd="1" destOrd="0" presId="urn:microsoft.com/office/officeart/2005/8/layout/hChevron3"/>
    <dgm:cxn modelId="{9B1D2157-18EE-4307-AECA-F96A9F7F962B}" type="presParOf" srcId="{2D1E6837-15BF-4E3C-B372-CF80C3E4883F}" destId="{2720A2C9-D4FB-4114-8141-AFB569301361}" srcOrd="2" destOrd="0" presId="urn:microsoft.com/office/officeart/2005/8/layout/hChevron3"/>
    <dgm:cxn modelId="{16EE2508-3B33-4555-865A-4E944BCDBA86}" type="presParOf" srcId="{2D1E6837-15BF-4E3C-B372-CF80C3E4883F}" destId="{DC5C46B9-B797-48F6-B963-74C5B1C7B82C}" srcOrd="3" destOrd="0" presId="urn:microsoft.com/office/officeart/2005/8/layout/hChevron3"/>
    <dgm:cxn modelId="{9F53118D-8093-49A7-B858-2B4860ADC5EB}" type="presParOf" srcId="{2D1E6837-15BF-4E3C-B372-CF80C3E4883F}" destId="{1604DCE2-07A4-4BAB-BED3-2C53DF14394D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gif>
</file>

<file path=ppt/media/image11.gif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85803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624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250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432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7746972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53245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2347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265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893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11/14/2016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307810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11/14/2016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792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51719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gif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25" r="16962"/>
          <a:stretch/>
        </p:blipFill>
        <p:spPr>
          <a:xfrm>
            <a:off x="8694821" y="3512237"/>
            <a:ext cx="3427107" cy="32083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44" y="0"/>
            <a:ext cx="3182851" cy="42438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06202" y="1387382"/>
            <a:ext cx="40025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Liu Xiaoyu</a:t>
            </a:r>
          </a:p>
          <a:p>
            <a:endParaRPr lang="en-US" b="1" dirty="0" smtClean="0"/>
          </a:p>
          <a:p>
            <a:r>
              <a:rPr lang="en-US" b="1" dirty="0" smtClean="0"/>
              <a:t>Nanyang Technological University</a:t>
            </a:r>
          </a:p>
          <a:p>
            <a:endParaRPr lang="en-US" b="1" dirty="0"/>
          </a:p>
          <a:p>
            <a:r>
              <a:rPr lang="en-US" b="1" dirty="0" smtClean="0"/>
              <a:t>Information Engineering &amp; Media</a:t>
            </a:r>
          </a:p>
          <a:p>
            <a:endParaRPr lang="en-US" b="1" dirty="0"/>
          </a:p>
          <a:p>
            <a:r>
              <a:rPr lang="en-US" b="1" dirty="0" smtClean="0"/>
              <a:t>June 2018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88397" y="3598779"/>
            <a:ext cx="43333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Digital Engineering, Vault</a:t>
            </a:r>
          </a:p>
          <a:p>
            <a:endParaRPr lang="en-US" b="1" dirty="0"/>
          </a:p>
          <a:p>
            <a:pPr algn="r"/>
            <a:r>
              <a:rPr lang="en-US" b="1" dirty="0" err="1" smtClean="0"/>
              <a:t>Tarun</a:t>
            </a:r>
            <a:r>
              <a:rPr lang="en-US" b="1" dirty="0" smtClean="0"/>
              <a:t> Gupta &amp; </a:t>
            </a:r>
            <a:r>
              <a:rPr lang="en-US" b="1" dirty="0" err="1" smtClean="0"/>
              <a:t>Yogeshwar</a:t>
            </a:r>
            <a:r>
              <a:rPr lang="en-US" b="1" dirty="0" smtClean="0"/>
              <a:t> </a:t>
            </a:r>
            <a:r>
              <a:rPr lang="en-US" b="1" dirty="0" err="1" smtClean="0"/>
              <a:t>Gandhe</a:t>
            </a:r>
            <a:endParaRPr lang="en-US" b="1" dirty="0" smtClean="0"/>
          </a:p>
          <a:p>
            <a:endParaRPr lang="en-US" b="1" dirty="0"/>
          </a:p>
          <a:p>
            <a:pPr algn="r"/>
            <a:r>
              <a:rPr lang="en-US" b="1" dirty="0"/>
              <a:t>Intern Software Automation Operations</a:t>
            </a:r>
          </a:p>
        </p:txBody>
      </p:sp>
    </p:spTree>
    <p:extLst>
      <p:ext uri="{BB962C8B-B14F-4D97-AF65-F5344CB8AC3E}">
        <p14:creationId xmlns:p14="http://schemas.microsoft.com/office/powerpoint/2010/main" val="354564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842211"/>
            <a:ext cx="9601200" cy="5025189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Experience real working environment</a:t>
            </a:r>
          </a:p>
          <a:p>
            <a:endParaRPr lang="en-US" sz="2400" dirty="0" smtClean="0"/>
          </a:p>
          <a:p>
            <a:r>
              <a:rPr lang="en-US" sz="2400" dirty="0" smtClean="0"/>
              <a:t>Build relationship with colleagues, teamwork</a:t>
            </a:r>
          </a:p>
          <a:p>
            <a:endParaRPr lang="en-US" sz="2400" dirty="0"/>
          </a:p>
          <a:p>
            <a:r>
              <a:rPr lang="en-US" sz="2400" dirty="0" smtClean="0"/>
              <a:t>Problem-solving skills, programming skills (C#)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smtClean="0"/>
              <a:t>Quality Assurance </a:t>
            </a:r>
          </a:p>
          <a:p>
            <a:pPr marL="0" indent="0">
              <a:buNone/>
            </a:pPr>
            <a:r>
              <a:rPr lang="en-US" sz="2400"/>
              <a:t> </a:t>
            </a:r>
            <a:r>
              <a:rPr lang="en-US" sz="2400" smtClean="0"/>
              <a:t>                  </a:t>
            </a:r>
            <a:r>
              <a:rPr lang="en-US" sz="2400" smtClean="0"/>
              <a:t>Automated API </a:t>
            </a:r>
            <a:r>
              <a:rPr lang="en-US" sz="2400" b="1" dirty="0" smtClean="0"/>
              <a:t>Test</a:t>
            </a:r>
            <a:r>
              <a:rPr lang="en-US" sz="2400" dirty="0" smtClean="0"/>
              <a:t> Cases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        Smoke </a:t>
            </a:r>
            <a:r>
              <a:rPr lang="en-US" sz="2400" b="1" dirty="0" smtClean="0"/>
              <a:t>Tests </a:t>
            </a:r>
            <a:r>
              <a:rPr lang="en-US" sz="2400" dirty="0" smtClean="0"/>
              <a:t>For New </a:t>
            </a:r>
            <a:r>
              <a:rPr lang="en-US" sz="2400" dirty="0"/>
              <a:t>B</a:t>
            </a:r>
            <a:r>
              <a:rPr lang="en-US" sz="2400" dirty="0" smtClean="0"/>
              <a:t>uilds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        Coded UI </a:t>
            </a:r>
            <a:r>
              <a:rPr lang="en-US" sz="2400" b="1" dirty="0" smtClean="0"/>
              <a:t>Tests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        Other </a:t>
            </a:r>
            <a:r>
              <a:rPr lang="en-US" sz="2400" b="1" dirty="0" smtClean="0"/>
              <a:t>Tests</a:t>
            </a:r>
            <a:r>
              <a:rPr lang="en-US" sz="2400" dirty="0" smtClean="0"/>
              <a:t>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009" y="3142366"/>
            <a:ext cx="2725034" cy="27250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59009" y="5867400"/>
            <a:ext cx="27250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u="sng" dirty="0">
                <a:solidFill>
                  <a:srgbClr val="007272"/>
                </a:solidFill>
              </a:rPr>
              <a:t>http://www.autodesk.com/products/vault-family/overview</a:t>
            </a:r>
          </a:p>
        </p:txBody>
      </p:sp>
    </p:spTree>
    <p:extLst>
      <p:ext uri="{BB962C8B-B14F-4D97-AF65-F5344CB8AC3E}">
        <p14:creationId xmlns:p14="http://schemas.microsoft.com/office/powerpoint/2010/main" val="4151586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054988208"/>
              </p:ext>
            </p:extLst>
          </p:nvPr>
        </p:nvGraphicFramePr>
        <p:xfrm>
          <a:off x="1235241" y="232611"/>
          <a:ext cx="4836695" cy="4162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76280868"/>
              </p:ext>
            </p:extLst>
          </p:nvPr>
        </p:nvGraphicFramePr>
        <p:xfrm>
          <a:off x="6456947" y="464107"/>
          <a:ext cx="4948989" cy="36747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2" name="Diagram 11"/>
          <p:cNvGraphicFramePr/>
          <p:nvPr>
            <p:extLst>
              <p:ext uri="{D42A27DB-BD31-4B8C-83A1-F6EECF244321}">
                <p14:modId xmlns:p14="http://schemas.microsoft.com/office/powerpoint/2010/main" val="3402761606"/>
              </p:ext>
            </p:extLst>
          </p:nvPr>
        </p:nvGraphicFramePr>
        <p:xfrm>
          <a:off x="2185122" y="3898232"/>
          <a:ext cx="6606675" cy="3916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8292551" y="5348724"/>
            <a:ext cx="2538795" cy="1015518"/>
            <a:chOff x="2033939" y="1450491"/>
            <a:chExt cx="2538795" cy="1015518"/>
          </a:xfrm>
        </p:grpSpPr>
        <p:sp>
          <p:nvSpPr>
            <p:cNvPr id="15" name="Chevron 14"/>
            <p:cNvSpPr/>
            <p:nvPr/>
          </p:nvSpPr>
          <p:spPr>
            <a:xfrm>
              <a:off x="2033939" y="1450491"/>
              <a:ext cx="2538795" cy="101551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Chevron 4"/>
            <p:cNvSpPr/>
            <p:nvPr/>
          </p:nvSpPr>
          <p:spPr>
            <a:xfrm>
              <a:off x="2541698" y="1450491"/>
              <a:ext cx="1523277" cy="101551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021" tIns="112014" rIns="56007" bIns="112014" numCol="1" spcCol="1270" anchor="ctr" anchorCtr="0">
              <a:noAutofit/>
            </a:bodyPr>
            <a:lstStyle/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200" kern="1200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8635516" y="5317802"/>
            <a:ext cx="1852863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00" dirty="0" smtClean="0">
                <a:solidFill>
                  <a:schemeClr val="bg1"/>
                </a:solidFill>
              </a:rPr>
              <a:t>Construct Report</a:t>
            </a:r>
            <a:endParaRPr lang="en-US" sz="3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41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818147"/>
            <a:ext cx="3092117" cy="5087353"/>
          </a:xfrm>
        </p:spPr>
        <p:txBody>
          <a:bodyPr/>
          <a:lstStyle/>
          <a:p>
            <a:pPr algn="r"/>
            <a:r>
              <a:rPr lang="en-US" dirty="0" smtClean="0"/>
              <a:t>What I have gained:</a:t>
            </a:r>
          </a:p>
          <a:p>
            <a:pPr algn="r"/>
            <a:r>
              <a:rPr lang="en-US" dirty="0" smtClean="0"/>
              <a:t>Great Work Experience</a:t>
            </a:r>
          </a:p>
          <a:p>
            <a:pPr algn="r"/>
            <a:r>
              <a:rPr lang="en-US" dirty="0" smtClean="0"/>
              <a:t>Interpersonal &amp; Teamwork Skill</a:t>
            </a:r>
          </a:p>
          <a:p>
            <a:pPr algn="r"/>
            <a:r>
              <a:rPr lang="en-US" dirty="0" smtClean="0"/>
              <a:t>Use ACAD/Inventor/Vault</a:t>
            </a:r>
          </a:p>
          <a:p>
            <a:pPr algn="r"/>
            <a:r>
              <a:rPr lang="en-US" dirty="0"/>
              <a:t>C# Programming Skill</a:t>
            </a:r>
          </a:p>
          <a:p>
            <a:pPr algn="r"/>
            <a:r>
              <a:rPr lang="en-US" dirty="0" smtClean="0"/>
              <a:t>Other Software Engineering Knowledge</a:t>
            </a:r>
          </a:p>
          <a:p>
            <a:pPr algn="r"/>
            <a:r>
              <a:rPr lang="en-US" dirty="0" smtClean="0"/>
              <a:t>Better Resume</a:t>
            </a:r>
          </a:p>
          <a:p>
            <a:pPr algn="r"/>
            <a:r>
              <a:rPr lang="en-US" dirty="0" smtClean="0"/>
              <a:t>A LOT of help</a:t>
            </a:r>
          </a:p>
          <a:p>
            <a:pPr algn="r"/>
            <a:r>
              <a:rPr lang="en-US" dirty="0" smtClean="0"/>
              <a:t>Friends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3" y="818147"/>
            <a:ext cx="7412596" cy="56121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01053" y="240632"/>
            <a:ext cx="2791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I have done: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68673">
            <a:off x="386524" y="692434"/>
            <a:ext cx="7625122" cy="5612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10"/>
          <a:stretch/>
        </p:blipFill>
        <p:spPr>
          <a:xfrm rot="434279">
            <a:off x="345246" y="384533"/>
            <a:ext cx="8054572" cy="598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22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269" y="0"/>
            <a:ext cx="7728731" cy="43474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106" y="473242"/>
            <a:ext cx="7728731" cy="43474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06" t="34875" r="1703" b="33963"/>
          <a:stretch/>
        </p:blipFill>
        <p:spPr>
          <a:xfrm>
            <a:off x="3441032" y="1572125"/>
            <a:ext cx="5879431" cy="38661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705" y="5018486"/>
            <a:ext cx="4069721" cy="183951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03304" y="6179766"/>
            <a:ext cx="1700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@ giphy.com</a:t>
            </a:r>
          </a:p>
          <a:p>
            <a:r>
              <a:rPr lang="en-US" sz="800" dirty="0" smtClean="0"/>
              <a:t>@ ASRD PDG PLM FUN CLUB</a:t>
            </a:r>
          </a:p>
          <a:p>
            <a:r>
              <a:rPr lang="en-US" sz="800" dirty="0" smtClean="0"/>
              <a:t>@ </a:t>
            </a:r>
            <a:r>
              <a:rPr lang="en-US" sz="800" dirty="0" err="1" smtClean="0"/>
              <a:t>Kashyap</a:t>
            </a:r>
            <a:r>
              <a:rPr lang="en-US" sz="800" dirty="0" smtClean="0"/>
              <a:t> Joshi</a:t>
            </a:r>
          </a:p>
          <a:p>
            <a:r>
              <a:rPr lang="en-US" sz="800" dirty="0" smtClean="0"/>
              <a:t>@ Autodesk Careers Facebook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792219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205411" y="6642556"/>
            <a:ext cx="9865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chemeClr val="bg1"/>
                </a:solidFill>
              </a:rPr>
              <a:t>@giphy.com</a:t>
            </a:r>
            <a:endParaRPr 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90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629</TotalTime>
  <Words>153</Words>
  <Application>Microsoft Office PowerPoint</Application>
  <PresentationFormat>Widescreen</PresentationFormat>
  <Paragraphs>57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Gill Sans MT</vt:lpstr>
      <vt:lpstr>Impact</vt:lpstr>
      <vt:lpstr>Badge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Xiaoyu Liu</dc:creator>
  <cp:lastModifiedBy>Xiaoyu Liu</cp:lastModifiedBy>
  <cp:revision>39</cp:revision>
  <dcterms:created xsi:type="dcterms:W3CDTF">2016-11-01T01:58:52Z</dcterms:created>
  <dcterms:modified xsi:type="dcterms:W3CDTF">2016-11-14T08:05:17Z</dcterms:modified>
</cp:coreProperties>
</file>

<file path=docProps/thumbnail.jpeg>
</file>